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3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6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28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9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64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4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03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15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8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9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39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8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26BDC-6C15-4488-85CF-F5069C324A21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2DC75-A95F-4659-9BFD-B472776634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93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85770522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820097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0656970"/>
      </p:ext>
    </p:extLst>
  </p:cSld>
  <p:clrMapOvr>
    <a:masterClrMapping/>
  </p:clrMapOvr>
  <p:transition advClick="0" advTm="500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7100571"/>
      </p:ext>
    </p:extLst>
  </p:cSld>
  <p:clrMapOvr>
    <a:masterClrMapping/>
  </p:clrMapOvr>
  <p:transition advClick="0" advTm="500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1979303"/>
      </p:ext>
    </p:extLst>
  </p:cSld>
  <p:clrMapOvr>
    <a:masterClrMapping/>
  </p:clrMapOvr>
  <p:transition advClick="0" advTm="500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3635698"/>
      </p:ext>
    </p:extLst>
  </p:cSld>
  <p:clrMapOvr>
    <a:masterClrMapping/>
  </p:clrMapOvr>
  <p:transition advClick="0" advTm="500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353341"/>
      </p:ext>
    </p:extLst>
  </p:cSld>
  <p:clrMapOvr>
    <a:masterClrMapping/>
  </p:clrMapOvr>
  <p:transition advClick="0" advTm="500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7801986"/>
      </p:ext>
    </p:extLst>
  </p:cSld>
  <p:clrMapOvr>
    <a:masterClrMapping/>
  </p:clrMapOvr>
  <p:transition advClick="0" advTm="500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0567344"/>
      </p:ext>
    </p:extLst>
  </p:cSld>
  <p:clrMapOvr>
    <a:masterClrMapping/>
  </p:clrMapOvr>
  <p:transition advClick="0" advTm="500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8401215"/>
      </p:ext>
    </p:extLst>
  </p:cSld>
  <p:clrMapOvr>
    <a:masterClrMapping/>
  </p:clrMapOvr>
  <p:transition advClick="0" advTm="500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137899"/>
      </p:ext>
    </p:extLst>
  </p:cSld>
  <p:clrMapOvr>
    <a:masterClrMapping/>
  </p:clrMapOvr>
  <p:transition advClick="0" advTm="500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7478661"/>
      </p:ext>
    </p:extLst>
  </p:cSld>
  <p:clrMapOvr>
    <a:masterClrMapping/>
  </p:clrMapOvr>
  <p:transition advClick="0" advTm="5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698283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063685"/>
      </p:ext>
    </p:extLst>
  </p:cSld>
  <p:clrMapOvr>
    <a:masterClrMapping/>
  </p:clrMapOvr>
  <p:transition advClick="0" advTm="500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8155260"/>
      </p:ext>
    </p:extLst>
  </p:cSld>
  <p:clrMapOvr>
    <a:masterClrMapping/>
  </p:clrMapOvr>
  <p:transition advClick="0" advTm="500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340302"/>
      </p:ext>
    </p:extLst>
  </p:cSld>
  <p:clrMapOvr>
    <a:masterClrMapping/>
  </p:clrMapOvr>
  <p:transition advClick="0" advTm="500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7916879"/>
      </p:ext>
    </p:extLst>
  </p:cSld>
  <p:clrMapOvr>
    <a:masterClrMapping/>
  </p:clrMapOvr>
  <p:transition advClick="0" advTm="500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159830"/>
      </p:ext>
    </p:extLst>
  </p:cSld>
  <p:clrMapOvr>
    <a:masterClrMapping/>
  </p:clrMapOvr>
  <p:transition advClick="0" advTm="500"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107478"/>
      </p:ext>
    </p:extLst>
  </p:cSld>
  <p:clrMapOvr>
    <a:masterClrMapping/>
  </p:clrMapOvr>
  <p:transition advClick="0" advTm="500"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7032095"/>
      </p:ext>
    </p:extLst>
  </p:cSld>
  <p:clrMapOvr>
    <a:masterClrMapping/>
  </p:clrMapOvr>
  <p:transition advClick="0" advTm="500"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4733284"/>
      </p:ext>
    </p:extLst>
  </p:cSld>
  <p:clrMapOvr>
    <a:masterClrMapping/>
  </p:clrMapOvr>
  <p:transition advClick="0" advTm="500"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6858873"/>
      </p:ext>
    </p:extLst>
  </p:cSld>
  <p:clrMapOvr>
    <a:masterClrMapping/>
  </p:clrMapOvr>
  <p:transition advClick="0" advTm="5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777476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5494856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2229418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0897153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4324279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25889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1911626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0526362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4015230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918925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981324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6021341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220194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6876629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755479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278116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8882088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374533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554502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1533560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280497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7497662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2724249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154364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5012311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2697797"/>
      </p:ext>
    </p:extLst>
  </p:cSld>
  <p:clrMapOvr>
    <a:masterClrMapping/>
  </p:clrMapOvr>
  <p:transition advClick="0" advTm="5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9922014"/>
      </p:ext>
    </p:extLst>
  </p:cSld>
  <p:clrMapOvr>
    <a:masterClrMapping/>
  </p:clrMapOvr>
  <p:transition advClick="0" advTm="5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386221"/>
      </p:ext>
    </p:extLst>
  </p:cSld>
  <p:clrMapOvr>
    <a:masterClrMapping/>
  </p:clrMapOvr>
  <p:transition advClick="0" advTm="5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344806"/>
      </p:ext>
    </p:extLst>
  </p:cSld>
  <p:clrMapOvr>
    <a:masterClrMapping/>
  </p:clrMapOvr>
  <p:transition advClick="0" advTm="5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843723"/>
      </p:ext>
    </p:extLst>
  </p:cSld>
  <p:clrMapOvr>
    <a:masterClrMapping/>
  </p:clrMapOvr>
  <p:transition advClick="0" advTm="5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1903921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1262976"/>
      </p:ext>
    </p:extLst>
  </p:cSld>
  <p:clrMapOvr>
    <a:masterClrMapping/>
  </p:clrMapOvr>
  <p:transition advClick="0" advTm="5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50187"/>
      </p:ext>
    </p:extLst>
  </p:cSld>
  <p:clrMapOvr>
    <a:masterClrMapping/>
  </p:clrMapOvr>
  <p:transition advClick="0" advTm="5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2745466"/>
      </p:ext>
    </p:extLst>
  </p:cSld>
  <p:clrMapOvr>
    <a:masterClrMapping/>
  </p:clrMapOvr>
  <p:transition advClick="0" advTm="5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520464"/>
      </p:ext>
    </p:extLst>
  </p:cSld>
  <p:clrMapOvr>
    <a:masterClrMapping/>
  </p:clrMapOvr>
  <p:transition advClick="0" advTm="5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549246"/>
      </p:ext>
    </p:extLst>
  </p:cSld>
  <p:clrMapOvr>
    <a:masterClrMapping/>
  </p:clrMapOvr>
  <p:transition advClick="0" advTm="5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913554"/>
      </p:ext>
    </p:extLst>
  </p:cSld>
  <p:clrMapOvr>
    <a:masterClrMapping/>
  </p:clrMapOvr>
  <p:transition advClick="0" advTm="5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042969"/>
      </p:ext>
    </p:extLst>
  </p:cSld>
  <p:clrMapOvr>
    <a:masterClrMapping/>
  </p:clrMapOvr>
  <p:transition advClick="0" advTm="5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9900407"/>
      </p:ext>
    </p:extLst>
  </p:cSld>
  <p:clrMapOvr>
    <a:masterClrMapping/>
  </p:clrMapOvr>
  <p:transition advClick="0" advTm="5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834803"/>
      </p:ext>
    </p:extLst>
  </p:cSld>
  <p:clrMapOvr>
    <a:masterClrMapping/>
  </p:clrMapOvr>
  <p:transition advClick="0" advTm="5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6190814"/>
      </p:ext>
    </p:extLst>
  </p:cSld>
  <p:clrMapOvr>
    <a:masterClrMapping/>
  </p:clrMapOvr>
  <p:transition advClick="0" advTm="5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420748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764581"/>
      </p:ext>
    </p:extLst>
  </p:cSld>
  <p:clrMapOvr>
    <a:masterClrMapping/>
  </p:clrMapOvr>
  <p:transition advClick="0" advTm="5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1454813"/>
      </p:ext>
    </p:extLst>
  </p:cSld>
  <p:clrMapOvr>
    <a:masterClrMapping/>
  </p:clrMapOvr>
  <p:transition advClick="0" advTm="5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0407452"/>
      </p:ext>
    </p:extLst>
  </p:cSld>
  <p:clrMapOvr>
    <a:masterClrMapping/>
  </p:clrMapOvr>
  <p:transition advClick="0" advTm="50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8609602"/>
      </p:ext>
    </p:extLst>
  </p:cSld>
  <p:clrMapOvr>
    <a:masterClrMapping/>
  </p:clrMapOvr>
  <p:transition advClick="0" advTm="50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077979"/>
      </p:ext>
    </p:extLst>
  </p:cSld>
  <p:clrMapOvr>
    <a:masterClrMapping/>
  </p:clrMapOvr>
  <p:transition advClick="0" advTm="500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3455064"/>
      </p:ext>
    </p:extLst>
  </p:cSld>
  <p:clrMapOvr>
    <a:masterClrMapping/>
  </p:clrMapOvr>
  <p:transition advClick="0" advTm="500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3055989"/>
      </p:ext>
    </p:extLst>
  </p:cSld>
  <p:clrMapOvr>
    <a:masterClrMapping/>
  </p:clrMapOvr>
  <p:transition advClick="0" advTm="500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6499171"/>
      </p:ext>
    </p:extLst>
  </p:cSld>
  <p:clrMapOvr>
    <a:masterClrMapping/>
  </p:clrMapOvr>
  <p:transition advClick="0" advTm="500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8664691"/>
      </p:ext>
    </p:extLst>
  </p:cSld>
  <p:clrMapOvr>
    <a:masterClrMapping/>
  </p:clrMapOvr>
  <p:transition advClick="0" advTm="50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2642099"/>
      </p:ext>
    </p:extLst>
  </p:cSld>
  <p:clrMapOvr>
    <a:masterClrMapping/>
  </p:clrMapOvr>
  <p:transition advClick="0" advTm="5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988755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9077153"/>
      </p:ext>
    </p:extLst>
  </p:cSld>
  <p:clrMapOvr>
    <a:masterClrMapping/>
  </p:clrMapOvr>
  <p:transition advClick="0" advTm="500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0157153"/>
      </p:ext>
    </p:extLst>
  </p:cSld>
  <p:clrMapOvr>
    <a:masterClrMapping/>
  </p:clrMapOvr>
  <p:transition advClick="0" advTm="500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395983"/>
      </p:ext>
    </p:extLst>
  </p:cSld>
  <p:clrMapOvr>
    <a:masterClrMapping/>
  </p:clrMapOvr>
  <p:transition advClick="0" advTm="500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3445251"/>
      </p:ext>
    </p:extLst>
  </p:cSld>
  <p:clrMapOvr>
    <a:masterClrMapping/>
  </p:clrMapOvr>
  <p:transition advClick="0" advTm="500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67015"/>
      </p:ext>
    </p:extLst>
  </p:cSld>
  <p:clrMapOvr>
    <a:masterClrMapping/>
  </p:clrMapOvr>
  <p:transition advClick="0" advTm="500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4439995"/>
      </p:ext>
    </p:extLst>
  </p:cSld>
  <p:clrMapOvr>
    <a:masterClrMapping/>
  </p:clrMapOvr>
  <p:transition advClick="0" advTm="50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841782"/>
      </p:ext>
    </p:extLst>
  </p:cSld>
  <p:clrMapOvr>
    <a:masterClrMapping/>
  </p:clrMapOvr>
  <p:transition advClick="0" advTm="500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2150065"/>
      </p:ext>
    </p:extLst>
  </p:cSld>
  <p:clrMapOvr>
    <a:masterClrMapping/>
  </p:clrMapOvr>
  <p:transition advClick="0" advTm="500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624205"/>
      </p:ext>
    </p:extLst>
  </p:cSld>
  <p:clrMapOvr>
    <a:masterClrMapping/>
  </p:clrMapOvr>
  <p:transition advClick="0" advTm="50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6137144"/>
      </p:ext>
    </p:extLst>
  </p:cSld>
  <p:clrMapOvr>
    <a:masterClrMapping/>
  </p:clrMapOvr>
  <p:transition advClick="0" advTm="5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895898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2549196"/>
      </p:ext>
    </p:extLst>
  </p:cSld>
  <p:clrMapOvr>
    <a:masterClrMapping/>
  </p:clrMapOvr>
  <p:transition advClick="0" advTm="500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1177995"/>
      </p:ext>
    </p:extLst>
  </p:cSld>
  <p:clrMapOvr>
    <a:masterClrMapping/>
  </p:clrMapOvr>
  <p:transition advClick="0" advTm="500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7080364"/>
      </p:ext>
    </p:extLst>
  </p:cSld>
  <p:clrMapOvr>
    <a:masterClrMapping/>
  </p:clrMapOvr>
  <p:transition advClick="0" advTm="50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9866018"/>
      </p:ext>
    </p:extLst>
  </p:cSld>
  <p:clrMapOvr>
    <a:masterClrMapping/>
  </p:clrMapOvr>
  <p:transition advClick="0" advTm="500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2336275"/>
      </p:ext>
    </p:extLst>
  </p:cSld>
  <p:clrMapOvr>
    <a:masterClrMapping/>
  </p:clrMapOvr>
  <p:transition advClick="0" advTm="50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2117736"/>
      </p:ext>
    </p:extLst>
  </p:cSld>
  <p:clrMapOvr>
    <a:masterClrMapping/>
  </p:clrMapOvr>
  <p:transition advClick="0" advTm="500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9967355"/>
      </p:ext>
    </p:extLst>
  </p:cSld>
  <p:clrMapOvr>
    <a:masterClrMapping/>
  </p:clrMapOvr>
  <p:transition advClick="0" advTm="500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2063108"/>
      </p:ext>
    </p:extLst>
  </p:cSld>
  <p:clrMapOvr>
    <a:masterClrMapping/>
  </p:clrMapOvr>
  <p:transition advClick="0" advTm="500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7130480"/>
      </p:ext>
    </p:extLst>
  </p:cSld>
  <p:clrMapOvr>
    <a:masterClrMapping/>
  </p:clrMapOvr>
  <p:transition advClick="0" advTm="500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44124286"/>
      </p:ext>
    </p:extLst>
  </p:cSld>
  <p:clrMapOvr>
    <a:masterClrMapping/>
  </p:clrMapOvr>
  <p:transition advClick="0" advTm="5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8609701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4678955"/>
      </p:ext>
    </p:extLst>
  </p:cSld>
  <p:clrMapOvr>
    <a:masterClrMapping/>
  </p:clrMapOvr>
  <p:transition advClick="0" advTm="500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1710312"/>
      </p:ext>
    </p:extLst>
  </p:cSld>
  <p:clrMapOvr>
    <a:masterClrMapping/>
  </p:clrMapOvr>
  <p:transition advClick="0" advTm="500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2284922"/>
      </p:ext>
    </p:extLst>
  </p:cSld>
  <p:clrMapOvr>
    <a:masterClrMapping/>
  </p:clrMapOvr>
  <p:transition advClick="0" advTm="500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1085259"/>
      </p:ext>
    </p:extLst>
  </p:cSld>
  <p:clrMapOvr>
    <a:masterClrMapping/>
  </p:clrMapOvr>
  <p:transition advClick="0" advTm="500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2328444"/>
      </p:ext>
    </p:extLst>
  </p:cSld>
  <p:clrMapOvr>
    <a:masterClrMapping/>
  </p:clrMapOvr>
  <p:transition advClick="0" advTm="500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015972"/>
      </p:ext>
    </p:extLst>
  </p:cSld>
  <p:clrMapOvr>
    <a:masterClrMapping/>
  </p:clrMapOvr>
  <p:transition advClick="0" advTm="500"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471184"/>
      </p:ext>
    </p:extLst>
  </p:cSld>
  <p:clrMapOvr>
    <a:masterClrMapping/>
  </p:clrMapOvr>
  <p:transition advClick="0" advTm="500"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8471742"/>
      </p:ext>
    </p:extLst>
  </p:cSld>
  <p:clrMapOvr>
    <a:masterClrMapping/>
  </p:clrMapOvr>
  <p:transition advClick="0" advTm="500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171292"/>
      </p:ext>
    </p:extLst>
  </p:cSld>
  <p:clrMapOvr>
    <a:masterClrMapping/>
  </p:clrMapOvr>
  <p:transition advClick="0" advTm="500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4749228"/>
      </p:ext>
    </p:extLst>
  </p:cSld>
  <p:clrMapOvr>
    <a:masterClrMapping/>
  </p:clrMapOvr>
  <p:transition advClick="0" advTm="5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7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7313727"/>
      </p:ext>
    </p:extLst>
  </p:cSld>
  <p:clrMapOvr>
    <a:masterClrMapping/>
  </p:clrMapOvr>
  <p:transition advClick="0" advTm="500"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5130558"/>
      </p:ext>
    </p:extLst>
  </p:cSld>
  <p:clrMapOvr>
    <a:masterClrMapping/>
  </p:clrMapOvr>
  <p:transition advClick="0" advTm="500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7159577"/>
      </p:ext>
    </p:extLst>
  </p:cSld>
  <p:clrMapOvr>
    <a:masterClrMapping/>
  </p:clrMapOvr>
  <p:transition advClick="0" advTm="500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6002881"/>
      </p:ext>
    </p:extLst>
  </p:cSld>
  <p:clrMapOvr>
    <a:masterClrMapping/>
  </p:clrMapOvr>
  <p:transition advClick="0" advTm="500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055415"/>
      </p:ext>
    </p:extLst>
  </p:cSld>
  <p:clrMapOvr>
    <a:masterClrMapping/>
  </p:clrMapOvr>
  <p:transition advClick="0" advTm="500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0719736"/>
      </p:ext>
    </p:extLst>
  </p:cSld>
  <p:clrMapOvr>
    <a:masterClrMapping/>
  </p:clrMapOvr>
  <p:transition advClick="0" advTm="500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380535"/>
      </p:ext>
    </p:extLst>
  </p:cSld>
  <p:clrMapOvr>
    <a:masterClrMapping/>
  </p:clrMapOvr>
  <p:transition advClick="0" advTm="500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8605168"/>
      </p:ext>
    </p:extLst>
  </p:cSld>
  <p:clrMapOvr>
    <a:masterClrMapping/>
  </p:clrMapOvr>
  <p:transition advClick="0" advTm="500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0448297"/>
      </p:ext>
    </p:extLst>
  </p:cSld>
  <p:clrMapOvr>
    <a:masterClrMapping/>
  </p:clrMapOvr>
  <p:transition advClick="0" advTm="500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3839975"/>
      </p:ext>
    </p:extLst>
  </p:cSld>
  <p:clrMapOvr>
    <a:masterClrMapping/>
  </p:clrMapOvr>
  <p:transition advClick="0" advTm="500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2700937"/>
      </p:ext>
    </p:extLst>
  </p:cSld>
  <p:clrMapOvr>
    <a:masterClrMapping/>
  </p:clrMapOvr>
  <p:transition advClick="0" advTm="50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On-screen Show (4:3)</PresentationFormat>
  <Paragraphs>0</Paragraphs>
  <Slides>118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118</vt:i4>
      </vt:variant>
    </vt:vector>
  </HeadingPairs>
  <TitlesOfParts>
    <vt:vector size="1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Abiomed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pstankiewicz</dc:creator>
  <cp:lastModifiedBy>pstankiewicz</cp:lastModifiedBy>
  <cp:revision>2</cp:revision>
  <dcterms:created xsi:type="dcterms:W3CDTF">2016-05-04T13:19:59Z</dcterms:created>
  <dcterms:modified xsi:type="dcterms:W3CDTF">2016-05-04T13:39:43Z</dcterms:modified>
</cp:coreProperties>
</file>