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  <p:sldId id="306" r:id="rId51"/>
    <p:sldId id="307" r:id="rId52"/>
    <p:sldId id="308" r:id="rId53"/>
    <p:sldId id="309" r:id="rId54"/>
    <p:sldId id="310" r:id="rId55"/>
    <p:sldId id="311" r:id="rId56"/>
    <p:sldId id="312" r:id="rId57"/>
    <p:sldId id="313" r:id="rId58"/>
    <p:sldId id="314" r:id="rId59"/>
    <p:sldId id="315" r:id="rId60"/>
    <p:sldId id="316" r:id="rId61"/>
    <p:sldId id="317" r:id="rId62"/>
    <p:sldId id="318" r:id="rId63"/>
    <p:sldId id="319" r:id="rId64"/>
    <p:sldId id="320" r:id="rId65"/>
    <p:sldId id="321" r:id="rId66"/>
    <p:sldId id="322" r:id="rId67"/>
    <p:sldId id="323" r:id="rId68"/>
    <p:sldId id="324" r:id="rId69"/>
    <p:sldId id="325" r:id="rId70"/>
    <p:sldId id="326" r:id="rId71"/>
    <p:sldId id="327" r:id="rId72"/>
    <p:sldId id="328" r:id="rId73"/>
    <p:sldId id="329" r:id="rId74"/>
    <p:sldId id="330" r:id="rId75"/>
    <p:sldId id="331" r:id="rId76"/>
    <p:sldId id="332" r:id="rId77"/>
    <p:sldId id="333" r:id="rId78"/>
    <p:sldId id="334" r:id="rId79"/>
    <p:sldId id="335" r:id="rId80"/>
    <p:sldId id="336" r:id="rId81"/>
    <p:sldId id="337" r:id="rId82"/>
    <p:sldId id="338" r:id="rId83"/>
    <p:sldId id="339" r:id="rId84"/>
    <p:sldId id="340" r:id="rId85"/>
    <p:sldId id="341" r:id="rId86"/>
    <p:sldId id="342" r:id="rId87"/>
    <p:sldId id="343" r:id="rId88"/>
    <p:sldId id="344" r:id="rId89"/>
    <p:sldId id="345" r:id="rId90"/>
    <p:sldId id="346" r:id="rId91"/>
    <p:sldId id="347" r:id="rId92"/>
    <p:sldId id="348" r:id="rId93"/>
    <p:sldId id="349" r:id="rId94"/>
    <p:sldId id="350" r:id="rId95"/>
    <p:sldId id="351" r:id="rId96"/>
    <p:sldId id="352" r:id="rId97"/>
    <p:sldId id="353" r:id="rId98"/>
    <p:sldId id="354" r:id="rId99"/>
    <p:sldId id="355" r:id="rId100"/>
    <p:sldId id="356" r:id="rId101"/>
    <p:sldId id="357" r:id="rId102"/>
    <p:sldId id="358" r:id="rId103"/>
    <p:sldId id="359" r:id="rId104"/>
    <p:sldId id="360" r:id="rId105"/>
    <p:sldId id="361" r:id="rId106"/>
    <p:sldId id="362" r:id="rId107"/>
    <p:sldId id="363" r:id="rId108"/>
    <p:sldId id="364" r:id="rId109"/>
    <p:sldId id="365" r:id="rId110"/>
    <p:sldId id="366" r:id="rId111"/>
    <p:sldId id="367" r:id="rId112"/>
    <p:sldId id="368" r:id="rId113"/>
    <p:sldId id="369" r:id="rId114"/>
    <p:sldId id="370" r:id="rId115"/>
    <p:sldId id="371" r:id="rId116"/>
    <p:sldId id="372" r:id="rId117"/>
  </p:sldIdLst>
  <p:sldSz cx="9144000" cy="6858000" type="screen4x3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162" y="-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EE7F-4BDD-4737-A3B0-008CB80F90EE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7957-7B04-4FB1-9124-0AAC3C7B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2885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EE7F-4BDD-4737-A3B0-008CB80F90EE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7957-7B04-4FB1-9124-0AAC3C7B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394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EE7F-4BDD-4737-A3B0-008CB80F90EE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7957-7B04-4FB1-9124-0AAC3C7B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853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EE7F-4BDD-4737-A3B0-008CB80F90EE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7957-7B04-4FB1-9124-0AAC3C7B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89361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EE7F-4BDD-4737-A3B0-008CB80F90EE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7957-7B04-4FB1-9124-0AAC3C7B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337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EE7F-4BDD-4737-A3B0-008CB80F90EE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7957-7B04-4FB1-9124-0AAC3C7B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0207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EE7F-4BDD-4737-A3B0-008CB80F90EE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7957-7B04-4FB1-9124-0AAC3C7B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649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EE7F-4BDD-4737-A3B0-008CB80F90EE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7957-7B04-4FB1-9124-0AAC3C7B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852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EE7F-4BDD-4737-A3B0-008CB80F90EE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7957-7B04-4FB1-9124-0AAC3C7B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57425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EE7F-4BDD-4737-A3B0-008CB80F90EE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7957-7B04-4FB1-9124-0AAC3C7B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0698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E6EE7F-4BDD-4737-A3B0-008CB80F90EE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C67957-7B04-4FB1-9124-0AAC3C7B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809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E6EE7F-4BDD-4737-A3B0-008CB80F90EE}" type="datetimeFigureOut">
              <a:rPr lang="en-US" smtClean="0"/>
              <a:t>5/4/2016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C67957-7B04-4FB1-9124-0AAC3C7BED6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9589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jpe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jpe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jpeg"/><Relationship Id="rId1" Type="http://schemas.openxmlformats.org/officeDocument/2006/relationships/slideLayout" Target="../slideLayouts/slideLayout7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7.jpeg"/><Relationship Id="rId1" Type="http://schemas.openxmlformats.org/officeDocument/2006/relationships/slideLayout" Target="../slideLayouts/slideLayout7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8.jpe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7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2.jpe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4.jpe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jpe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jpe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6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721197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7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652330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6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3364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6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65686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6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61299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6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3753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6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968810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6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4842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6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29867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6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348776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7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8077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7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52885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7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75307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7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213745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7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37133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7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4467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7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12489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7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20217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7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94613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7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799887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7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413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7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93093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7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393301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7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09847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7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767070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7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374397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8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082380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8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646163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6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692177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8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92463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8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484211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8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422289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8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082806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8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77684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8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624784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8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856420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8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285559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9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20628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9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916749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6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3858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9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355529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9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056845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9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648066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9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18593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9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033907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9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813037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9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115596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9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4355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0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478142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0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90900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6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06663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0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71756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0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5938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0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620359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0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421342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0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443321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0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33159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0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04542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0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89885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1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720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1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26686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6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6776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1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18696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1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03736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1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462365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1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22236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1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583780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1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55183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1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64048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1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7763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2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669715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2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38004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6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201849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2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746221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2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599803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2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254632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2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379184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2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282834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2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737101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2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11227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2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383638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3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300505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3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825419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6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3087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3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663887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3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5377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3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68415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3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86817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3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482762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3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64436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3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2156321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3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17383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4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97182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4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7566602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7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345846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4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09511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4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131053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4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2986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4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871563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4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2120599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4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0269971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4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751703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4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00191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5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747532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5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3361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87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37064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52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62127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53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135123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54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98540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55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6882039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56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25392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57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87902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58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092612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59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24072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60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656345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AN_0961"/>
          <p:cNvPicPr>
            <a:picLocks noGrp="1" noChangeAspect="1"/>
          </p:cNvPicPr>
          <p:nvPr isPhoto="1"/>
        </p:nvPicPr>
        <p:blipFill>
          <a:blip r:embed="rId2" cstate="print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2250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500"/>
    </mc:Choice>
    <mc:Fallback>
      <p:transition spd="slow" advClick="0" advTm="5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0</Words>
  <Application>Microsoft Office PowerPoint</Application>
  <PresentationFormat>On-screen Show (4:3)</PresentationFormat>
  <Paragraphs>0</Paragraphs>
  <Slides>116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116</vt:i4>
      </vt:variant>
    </vt:vector>
  </HeadingPairs>
  <TitlesOfParts>
    <vt:vector size="1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Abiomed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pstankiewicz</dc:creator>
  <cp:lastModifiedBy>pstankiewicz</cp:lastModifiedBy>
  <cp:revision>1</cp:revision>
  <dcterms:created xsi:type="dcterms:W3CDTF">2016-05-04T13:43:17Z</dcterms:created>
  <dcterms:modified xsi:type="dcterms:W3CDTF">2016-05-04T13:45:49Z</dcterms:modified>
</cp:coreProperties>
</file>