
<file path=[Content_Types].xml><?xml version="1.0" encoding="utf-8"?>
<Types xmlns="http://schemas.openxmlformats.org/package/2006/content-types">
  <Default Extension="pdf" ContentType="image/unknown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slides/slide184.xml" ContentType="application/vnd.openxmlformats-officedocument.presentationml.slide+xml"/>
  <Override PartName="/ppt/slides/slide185.xml" ContentType="application/vnd.openxmlformats-officedocument.presentationml.slide+xml"/>
  <Override PartName="/ppt/slides/slide186.xml" ContentType="application/vnd.openxmlformats-officedocument.presentationml.slide+xml"/>
  <Override PartName="/ppt/slides/slide187.xml" ContentType="application/vnd.openxmlformats-officedocument.presentationml.slide+xml"/>
  <Override PartName="/ppt/slides/slide188.xml" ContentType="application/vnd.openxmlformats-officedocument.presentationml.slide+xml"/>
  <Override PartName="/ppt/slides/slide189.xml" ContentType="application/vnd.openxmlformats-officedocument.presentationml.slide+xml"/>
  <Override PartName="/ppt/slides/slide190.xml" ContentType="application/vnd.openxmlformats-officedocument.presentationml.slide+xml"/>
  <Override PartName="/ppt/slides/slide191.xml" ContentType="application/vnd.openxmlformats-officedocument.presentationml.slide+xml"/>
  <Override PartName="/ppt/slides/slide192.xml" ContentType="application/vnd.openxmlformats-officedocument.presentationml.slide+xml"/>
  <Override PartName="/ppt/slides/slide193.xml" ContentType="application/vnd.openxmlformats-officedocument.presentationml.slide+xml"/>
  <Override PartName="/ppt/slides/slide194.xml" ContentType="application/vnd.openxmlformats-officedocument.presentationml.slide+xml"/>
  <Override PartName="/ppt/slides/slide195.xml" ContentType="application/vnd.openxmlformats-officedocument.presentationml.slide+xml"/>
  <Override PartName="/ppt/slides/slide196.xml" ContentType="application/vnd.openxmlformats-officedocument.presentationml.slide+xml"/>
  <Override PartName="/ppt/slides/slide197.xml" ContentType="application/vnd.openxmlformats-officedocument.presentationml.slide+xml"/>
  <Override PartName="/ppt/slides/slide198.xml" ContentType="application/vnd.openxmlformats-officedocument.presentationml.slide+xml"/>
  <Override PartName="/ppt/slides/slide199.xml" ContentType="application/vnd.openxmlformats-officedocument.presentationml.slide+xml"/>
  <Override PartName="/ppt/slides/slide200.xml" ContentType="application/vnd.openxmlformats-officedocument.presentationml.slide+xml"/>
  <Override PartName="/ppt/slides/slide201.xml" ContentType="application/vnd.openxmlformats-officedocument.presentationml.slide+xml"/>
  <Override PartName="/ppt/slides/slide202.xml" ContentType="application/vnd.openxmlformats-officedocument.presentationml.slide+xml"/>
  <Override PartName="/ppt/slides/slide203.xml" ContentType="application/vnd.openxmlformats-officedocument.presentationml.slide+xml"/>
  <Override PartName="/ppt/slides/slide204.xml" ContentType="application/vnd.openxmlformats-officedocument.presentationml.slide+xml"/>
  <Override PartName="/ppt/slides/slide205.xml" ContentType="application/vnd.openxmlformats-officedocument.presentationml.slide+xml"/>
  <Override PartName="/ppt/slides/slide206.xml" ContentType="application/vnd.openxmlformats-officedocument.presentationml.slide+xml"/>
  <Override PartName="/ppt/slides/slide207.xml" ContentType="application/vnd.openxmlformats-officedocument.presentationml.slide+xml"/>
  <Override PartName="/ppt/slides/slide208.xml" ContentType="application/vnd.openxmlformats-officedocument.presentationml.slide+xml"/>
  <Override PartName="/ppt/slides/slide209.xml" ContentType="application/vnd.openxmlformats-officedocument.presentationml.slide+xml"/>
  <Override PartName="/ppt/slides/slide210.xml" ContentType="application/vnd.openxmlformats-officedocument.presentationml.slide+xml"/>
  <Override PartName="/ppt/slides/slide211.xml" ContentType="application/vnd.openxmlformats-officedocument.presentationml.slide+xml"/>
  <Override PartName="/ppt/slides/slide212.xml" ContentType="application/vnd.openxmlformats-officedocument.presentationml.slide+xml"/>
  <Override PartName="/ppt/slides/slide213.xml" ContentType="application/vnd.openxmlformats-officedocument.presentationml.slide+xml"/>
  <Override PartName="/ppt/slides/slide214.xml" ContentType="application/vnd.openxmlformats-officedocument.presentationml.slide+xml"/>
  <Override PartName="/ppt/slides/slide215.xml" ContentType="application/vnd.openxmlformats-officedocument.presentationml.slide+xml"/>
  <Override PartName="/ppt/slides/slide216.xml" ContentType="application/vnd.openxmlformats-officedocument.presentationml.slide+xml"/>
  <Override PartName="/ppt/slides/slide217.xml" ContentType="application/vnd.openxmlformats-officedocument.presentationml.slide+xml"/>
  <Override PartName="/ppt/slides/slide218.xml" ContentType="application/vnd.openxmlformats-officedocument.presentationml.slide+xml"/>
  <Override PartName="/ppt/slides/slide219.xml" ContentType="application/vnd.openxmlformats-officedocument.presentationml.slide+xml"/>
  <Override PartName="/ppt/slides/slide220.xml" ContentType="application/vnd.openxmlformats-officedocument.presentationml.slide+xml"/>
  <Override PartName="/ppt/slides/slide221.xml" ContentType="application/vnd.openxmlformats-officedocument.presentationml.slide+xml"/>
  <Override PartName="/ppt/slides/slide222.xml" ContentType="application/vnd.openxmlformats-officedocument.presentationml.slide+xml"/>
  <Override PartName="/ppt/slides/slide223.xml" ContentType="application/vnd.openxmlformats-officedocument.presentationml.slide+xml"/>
  <Override PartName="/ppt/slides/slide224.xml" ContentType="application/vnd.openxmlformats-officedocument.presentationml.slide+xml"/>
  <Override PartName="/ppt/slides/slide225.xml" ContentType="application/vnd.openxmlformats-officedocument.presentationml.slide+xml"/>
  <Override PartName="/ppt/slides/slide226.xml" ContentType="application/vnd.openxmlformats-officedocument.presentationml.slide+xml"/>
  <Override PartName="/ppt/slides/slide227.xml" ContentType="application/vnd.openxmlformats-officedocument.presentationml.slide+xml"/>
  <Override PartName="/ppt/slides/slide228.xml" ContentType="application/vnd.openxmlformats-officedocument.presentationml.slide+xml"/>
  <Override PartName="/ppt/slides/slide229.xml" ContentType="application/vnd.openxmlformats-officedocument.presentationml.slide+xml"/>
  <Override PartName="/ppt/slides/slide230.xml" ContentType="application/vnd.openxmlformats-officedocument.presentationml.slide+xml"/>
  <Override PartName="/ppt/slides/slide231.xml" ContentType="application/vnd.openxmlformats-officedocument.presentationml.slide+xml"/>
  <Override PartName="/ppt/slides/slide232.xml" ContentType="application/vnd.openxmlformats-officedocument.presentationml.slide+xml"/>
  <Override PartName="/ppt/slides/slide233.xml" ContentType="application/vnd.openxmlformats-officedocument.presentationml.slide+xml"/>
  <Override PartName="/ppt/slides/slide234.xml" ContentType="application/vnd.openxmlformats-officedocument.presentationml.slide+xml"/>
  <Override PartName="/ppt/slides/slide235.xml" ContentType="application/vnd.openxmlformats-officedocument.presentationml.slide+xml"/>
  <Override PartName="/ppt/slides/slide236.xml" ContentType="application/vnd.openxmlformats-officedocument.presentationml.slide+xml"/>
  <Override PartName="/ppt/slides/slide237.xml" ContentType="application/vnd.openxmlformats-officedocument.presentationml.slide+xml"/>
  <Override PartName="/ppt/slides/slide238.xml" ContentType="application/vnd.openxmlformats-officedocument.presentationml.slide+xml"/>
  <Override PartName="/ppt/slides/slide239.xml" ContentType="application/vnd.openxmlformats-officedocument.presentationml.slide+xml"/>
  <Override PartName="/ppt/slides/slide240.xml" ContentType="application/vnd.openxmlformats-officedocument.presentationml.slide+xml"/>
  <Override PartName="/ppt/slides/slide241.xml" ContentType="application/vnd.openxmlformats-officedocument.presentationml.slide+xml"/>
  <Override PartName="/ppt/slides/slide2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6" r:id="rId3"/>
    <p:sldId id="278" r:id="rId4"/>
    <p:sldId id="279" r:id="rId5"/>
    <p:sldId id="280" r:id="rId6"/>
    <p:sldId id="281" r:id="rId7"/>
    <p:sldId id="282" r:id="rId8"/>
    <p:sldId id="284" r:id="rId9"/>
    <p:sldId id="286" r:id="rId10"/>
    <p:sldId id="288" r:id="rId11"/>
    <p:sldId id="300" r:id="rId12"/>
    <p:sldId id="299" r:id="rId13"/>
    <p:sldId id="293" r:id="rId14"/>
    <p:sldId id="291" r:id="rId15"/>
    <p:sldId id="292" r:id="rId16"/>
    <p:sldId id="296" r:id="rId17"/>
    <p:sldId id="289" r:id="rId18"/>
    <p:sldId id="297" r:id="rId19"/>
    <p:sldId id="301" r:id="rId20"/>
    <p:sldId id="302" r:id="rId21"/>
    <p:sldId id="1048" r:id="rId22"/>
    <p:sldId id="1050" r:id="rId23"/>
    <p:sldId id="308" r:id="rId24"/>
    <p:sldId id="1047" r:id="rId25"/>
    <p:sldId id="309" r:id="rId26"/>
    <p:sldId id="311" r:id="rId27"/>
    <p:sldId id="312" r:id="rId28"/>
    <p:sldId id="314" r:id="rId29"/>
    <p:sldId id="315" r:id="rId30"/>
    <p:sldId id="800" r:id="rId31"/>
    <p:sldId id="796" r:id="rId32"/>
    <p:sldId id="801" r:id="rId33"/>
    <p:sldId id="802" r:id="rId34"/>
    <p:sldId id="805" r:id="rId35"/>
    <p:sldId id="806" r:id="rId36"/>
    <p:sldId id="793" r:id="rId37"/>
    <p:sldId id="807" r:id="rId38"/>
    <p:sldId id="1044" r:id="rId39"/>
    <p:sldId id="809" r:id="rId40"/>
    <p:sldId id="811" r:id="rId41"/>
    <p:sldId id="810" r:id="rId42"/>
    <p:sldId id="797" r:id="rId43"/>
    <p:sldId id="815" r:id="rId44"/>
    <p:sldId id="816" r:id="rId45"/>
    <p:sldId id="818" r:id="rId46"/>
    <p:sldId id="817" r:id="rId47"/>
    <p:sldId id="820" r:id="rId48"/>
    <p:sldId id="819" r:id="rId49"/>
    <p:sldId id="257" r:id="rId50"/>
    <p:sldId id="258" r:id="rId51"/>
    <p:sldId id="263" r:id="rId52"/>
    <p:sldId id="269" r:id="rId53"/>
    <p:sldId id="277" r:id="rId54"/>
    <p:sldId id="1038" r:id="rId55"/>
    <p:sldId id="1039" r:id="rId56"/>
    <p:sldId id="1040" r:id="rId57"/>
    <p:sldId id="1033" r:id="rId58"/>
    <p:sldId id="1034" r:id="rId59"/>
    <p:sldId id="1035" r:id="rId60"/>
    <p:sldId id="1036" r:id="rId61"/>
    <p:sldId id="1037" r:id="rId62"/>
    <p:sldId id="1051" r:id="rId63"/>
    <p:sldId id="318" r:id="rId64"/>
    <p:sldId id="321" r:id="rId65"/>
    <p:sldId id="322" r:id="rId66"/>
    <p:sldId id="324" r:id="rId67"/>
    <p:sldId id="325" r:id="rId68"/>
    <p:sldId id="326" r:id="rId69"/>
    <p:sldId id="327" r:id="rId70"/>
    <p:sldId id="328" r:id="rId71"/>
    <p:sldId id="329" r:id="rId72"/>
    <p:sldId id="330" r:id="rId73"/>
    <p:sldId id="331" r:id="rId74"/>
    <p:sldId id="332" r:id="rId75"/>
    <p:sldId id="333" r:id="rId76"/>
    <p:sldId id="335" r:id="rId77"/>
    <p:sldId id="334" r:id="rId78"/>
    <p:sldId id="336" r:id="rId79"/>
    <p:sldId id="337" r:id="rId80"/>
    <p:sldId id="338" r:id="rId81"/>
    <p:sldId id="339" r:id="rId82"/>
    <p:sldId id="1052" r:id="rId83"/>
    <p:sldId id="341" r:id="rId84"/>
    <p:sldId id="343" r:id="rId85"/>
    <p:sldId id="346" r:id="rId86"/>
    <p:sldId id="348" r:id="rId87"/>
    <p:sldId id="351" r:id="rId88"/>
    <p:sldId id="353" r:id="rId89"/>
    <p:sldId id="356" r:id="rId90"/>
    <p:sldId id="359" r:id="rId91"/>
    <p:sldId id="361" r:id="rId92"/>
    <p:sldId id="362" r:id="rId93"/>
    <p:sldId id="363" r:id="rId94"/>
    <p:sldId id="364" r:id="rId95"/>
    <p:sldId id="366" r:id="rId96"/>
    <p:sldId id="367" r:id="rId97"/>
    <p:sldId id="1046" r:id="rId98"/>
    <p:sldId id="1045" r:id="rId99"/>
    <p:sldId id="370" r:id="rId100"/>
    <p:sldId id="373" r:id="rId101"/>
    <p:sldId id="391" r:id="rId102"/>
    <p:sldId id="374" r:id="rId103"/>
    <p:sldId id="375" r:id="rId104"/>
    <p:sldId id="378" r:id="rId105"/>
    <p:sldId id="396" r:id="rId106"/>
    <p:sldId id="394" r:id="rId107"/>
    <p:sldId id="401" r:id="rId108"/>
    <p:sldId id="404" r:id="rId109"/>
    <p:sldId id="416" r:id="rId110"/>
    <p:sldId id="418" r:id="rId111"/>
    <p:sldId id="422" r:id="rId112"/>
    <p:sldId id="423" r:id="rId113"/>
    <p:sldId id="430" r:id="rId114"/>
    <p:sldId id="427" r:id="rId115"/>
    <p:sldId id="433" r:id="rId116"/>
    <p:sldId id="432" r:id="rId117"/>
    <p:sldId id="434" r:id="rId118"/>
    <p:sldId id="435" r:id="rId119"/>
    <p:sldId id="436" r:id="rId120"/>
    <p:sldId id="437" r:id="rId121"/>
    <p:sldId id="447" r:id="rId122"/>
    <p:sldId id="451" r:id="rId123"/>
    <p:sldId id="452" r:id="rId124"/>
    <p:sldId id="465" r:id="rId125"/>
    <p:sldId id="479" r:id="rId126"/>
    <p:sldId id="487" r:id="rId127"/>
    <p:sldId id="488" r:id="rId128"/>
    <p:sldId id="491" r:id="rId129"/>
    <p:sldId id="492" r:id="rId130"/>
    <p:sldId id="496" r:id="rId131"/>
    <p:sldId id="522" r:id="rId132"/>
    <p:sldId id="546" r:id="rId133"/>
    <p:sldId id="559" r:id="rId134"/>
    <p:sldId id="560" r:id="rId135"/>
    <p:sldId id="584" r:id="rId136"/>
    <p:sldId id="629" r:id="rId137"/>
    <p:sldId id="647" r:id="rId138"/>
    <p:sldId id="668" r:id="rId139"/>
    <p:sldId id="689" r:id="rId140"/>
    <p:sldId id="693" r:id="rId141"/>
    <p:sldId id="695" r:id="rId142"/>
    <p:sldId id="724" r:id="rId143"/>
    <p:sldId id="729" r:id="rId144"/>
    <p:sldId id="730" r:id="rId145"/>
    <p:sldId id="754" r:id="rId146"/>
    <p:sldId id="763" r:id="rId147"/>
    <p:sldId id="764" r:id="rId148"/>
    <p:sldId id="765" r:id="rId149"/>
    <p:sldId id="766" r:id="rId150"/>
    <p:sldId id="767" r:id="rId151"/>
    <p:sldId id="768" r:id="rId152"/>
    <p:sldId id="770" r:id="rId153"/>
    <p:sldId id="771" r:id="rId154"/>
    <p:sldId id="772" r:id="rId155"/>
    <p:sldId id="773" r:id="rId156"/>
    <p:sldId id="774" r:id="rId157"/>
    <p:sldId id="769" r:id="rId158"/>
    <p:sldId id="775" r:id="rId159"/>
    <p:sldId id="777" r:id="rId160"/>
    <p:sldId id="779" r:id="rId161"/>
    <p:sldId id="778" r:id="rId162"/>
    <p:sldId id="780" r:id="rId163"/>
    <p:sldId id="781" r:id="rId164"/>
    <p:sldId id="1053" r:id="rId165"/>
    <p:sldId id="1054" r:id="rId166"/>
    <p:sldId id="1055" r:id="rId167"/>
    <p:sldId id="1056" r:id="rId168"/>
    <p:sldId id="1057" r:id="rId169"/>
    <p:sldId id="782" r:id="rId170"/>
    <p:sldId id="783" r:id="rId171"/>
    <p:sldId id="785" r:id="rId172"/>
    <p:sldId id="1041" r:id="rId173"/>
    <p:sldId id="1042" r:id="rId174"/>
    <p:sldId id="1043" r:id="rId175"/>
    <p:sldId id="786" r:id="rId176"/>
    <p:sldId id="787" r:id="rId177"/>
    <p:sldId id="826" r:id="rId178"/>
    <p:sldId id="827" r:id="rId179"/>
    <p:sldId id="830" r:id="rId180"/>
    <p:sldId id="831" r:id="rId181"/>
    <p:sldId id="832" r:id="rId182"/>
    <p:sldId id="857" r:id="rId183"/>
    <p:sldId id="866" r:id="rId184"/>
    <p:sldId id="867" r:id="rId185"/>
    <p:sldId id="868" r:id="rId186"/>
    <p:sldId id="870" r:id="rId187"/>
    <p:sldId id="821" r:id="rId188"/>
    <p:sldId id="885" r:id="rId189"/>
    <p:sldId id="890" r:id="rId190"/>
    <p:sldId id="896" r:id="rId191"/>
    <p:sldId id="884" r:id="rId192"/>
    <p:sldId id="906" r:id="rId193"/>
    <p:sldId id="908" r:id="rId194"/>
    <p:sldId id="909" r:id="rId195"/>
    <p:sldId id="914" r:id="rId196"/>
    <p:sldId id="910" r:id="rId197"/>
    <p:sldId id="915" r:id="rId198"/>
    <p:sldId id="916" r:id="rId199"/>
    <p:sldId id="935" r:id="rId200"/>
    <p:sldId id="920" r:id="rId201"/>
    <p:sldId id="921" r:id="rId202"/>
    <p:sldId id="922" r:id="rId203"/>
    <p:sldId id="926" r:id="rId204"/>
    <p:sldId id="927" r:id="rId205"/>
    <p:sldId id="929" r:id="rId206"/>
    <p:sldId id="937" r:id="rId207"/>
    <p:sldId id="938" r:id="rId208"/>
    <p:sldId id="939" r:id="rId209"/>
    <p:sldId id="940" r:id="rId210"/>
    <p:sldId id="958" r:id="rId211"/>
    <p:sldId id="960" r:id="rId212"/>
    <p:sldId id="963" r:id="rId213"/>
    <p:sldId id="956" r:id="rId214"/>
    <p:sldId id="962" r:id="rId215"/>
    <p:sldId id="965" r:id="rId216"/>
    <p:sldId id="972" r:id="rId217"/>
    <p:sldId id="974" r:id="rId218"/>
    <p:sldId id="973" r:id="rId219"/>
    <p:sldId id="979" r:id="rId220"/>
    <p:sldId id="978" r:id="rId221"/>
    <p:sldId id="982" r:id="rId222"/>
    <p:sldId id="988" r:id="rId223"/>
    <p:sldId id="989" r:id="rId224"/>
    <p:sldId id="991" r:id="rId225"/>
    <p:sldId id="992" r:id="rId226"/>
    <p:sldId id="993" r:id="rId227"/>
    <p:sldId id="994" r:id="rId228"/>
    <p:sldId id="1000" r:id="rId229"/>
    <p:sldId id="998" r:id="rId230"/>
    <p:sldId id="1004" r:id="rId231"/>
    <p:sldId id="1006" r:id="rId232"/>
    <p:sldId id="1011" r:id="rId233"/>
    <p:sldId id="1020" r:id="rId234"/>
    <p:sldId id="1017" r:id="rId235"/>
    <p:sldId id="1019" r:id="rId236"/>
    <p:sldId id="1024" r:id="rId237"/>
    <p:sldId id="1025" r:id="rId238"/>
    <p:sldId id="1026" r:id="rId239"/>
    <p:sldId id="1029" r:id="rId240"/>
    <p:sldId id="1030" r:id="rId241"/>
    <p:sldId id="1032" r:id="rId242"/>
    <p:sldId id="310" r:id="rId2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93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940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59" Type="http://schemas.openxmlformats.org/officeDocument/2006/relationships/slide" Target="slides/slide158.xml"/><Relationship Id="rId170" Type="http://schemas.openxmlformats.org/officeDocument/2006/relationships/slide" Target="slides/slide169.xml"/><Relationship Id="rId191" Type="http://schemas.openxmlformats.org/officeDocument/2006/relationships/slide" Target="slides/slide190.xml"/><Relationship Id="rId205" Type="http://schemas.openxmlformats.org/officeDocument/2006/relationships/slide" Target="slides/slide204.xml"/><Relationship Id="rId226" Type="http://schemas.openxmlformats.org/officeDocument/2006/relationships/slide" Target="slides/slide225.xml"/><Relationship Id="rId247" Type="http://schemas.openxmlformats.org/officeDocument/2006/relationships/tableStyles" Target="tableStyles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181" Type="http://schemas.openxmlformats.org/officeDocument/2006/relationships/slide" Target="slides/slide180.xml"/><Relationship Id="rId216" Type="http://schemas.openxmlformats.org/officeDocument/2006/relationships/slide" Target="slides/slide215.xml"/><Relationship Id="rId237" Type="http://schemas.openxmlformats.org/officeDocument/2006/relationships/slide" Target="slides/slide236.xml"/><Relationship Id="rId22" Type="http://schemas.openxmlformats.org/officeDocument/2006/relationships/slide" Target="slides/slide21.xml"/><Relationship Id="rId43" Type="http://schemas.openxmlformats.org/officeDocument/2006/relationships/slide" Target="slides/slide42.xml"/><Relationship Id="rId64" Type="http://schemas.openxmlformats.org/officeDocument/2006/relationships/slide" Target="slides/slide63.xml"/><Relationship Id="rId118" Type="http://schemas.openxmlformats.org/officeDocument/2006/relationships/slide" Target="slides/slide117.xml"/><Relationship Id="rId139" Type="http://schemas.openxmlformats.org/officeDocument/2006/relationships/slide" Target="slides/slide138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71" Type="http://schemas.openxmlformats.org/officeDocument/2006/relationships/slide" Target="slides/slide170.xml"/><Relationship Id="rId192" Type="http://schemas.openxmlformats.org/officeDocument/2006/relationships/slide" Target="slides/slide191.xml"/><Relationship Id="rId206" Type="http://schemas.openxmlformats.org/officeDocument/2006/relationships/slide" Target="slides/slide205.xml"/><Relationship Id="rId227" Type="http://schemas.openxmlformats.org/officeDocument/2006/relationships/slide" Target="slides/slide22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45" Type="http://schemas.openxmlformats.org/officeDocument/2006/relationships/slide" Target="slides/slide144.xml"/><Relationship Id="rId161" Type="http://schemas.openxmlformats.org/officeDocument/2006/relationships/slide" Target="slides/slide160.xml"/><Relationship Id="rId166" Type="http://schemas.openxmlformats.org/officeDocument/2006/relationships/slide" Target="slides/slide165.xml"/><Relationship Id="rId182" Type="http://schemas.openxmlformats.org/officeDocument/2006/relationships/slide" Target="slides/slide181.xml"/><Relationship Id="rId187" Type="http://schemas.openxmlformats.org/officeDocument/2006/relationships/slide" Target="slides/slide186.xml"/><Relationship Id="rId217" Type="http://schemas.openxmlformats.org/officeDocument/2006/relationships/slide" Target="slides/slide2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12" Type="http://schemas.openxmlformats.org/officeDocument/2006/relationships/slide" Target="slides/slide211.xml"/><Relationship Id="rId233" Type="http://schemas.openxmlformats.org/officeDocument/2006/relationships/slide" Target="slides/slide232.xml"/><Relationship Id="rId238" Type="http://schemas.openxmlformats.org/officeDocument/2006/relationships/slide" Target="slides/slide237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51" Type="http://schemas.openxmlformats.org/officeDocument/2006/relationships/slide" Target="slides/slide150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Relationship Id="rId198" Type="http://schemas.openxmlformats.org/officeDocument/2006/relationships/slide" Target="slides/slide197.xml"/><Relationship Id="rId172" Type="http://schemas.openxmlformats.org/officeDocument/2006/relationships/slide" Target="slides/slide171.xml"/><Relationship Id="rId193" Type="http://schemas.openxmlformats.org/officeDocument/2006/relationships/slide" Target="slides/slide192.xml"/><Relationship Id="rId202" Type="http://schemas.openxmlformats.org/officeDocument/2006/relationships/slide" Target="slides/slide201.xml"/><Relationship Id="rId207" Type="http://schemas.openxmlformats.org/officeDocument/2006/relationships/slide" Target="slides/slide206.xml"/><Relationship Id="rId223" Type="http://schemas.openxmlformats.org/officeDocument/2006/relationships/slide" Target="slides/slide222.xml"/><Relationship Id="rId228" Type="http://schemas.openxmlformats.org/officeDocument/2006/relationships/slide" Target="slides/slide227.xml"/><Relationship Id="rId244" Type="http://schemas.openxmlformats.org/officeDocument/2006/relationships/presProps" Target="presProps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188" Type="http://schemas.openxmlformats.org/officeDocument/2006/relationships/slide" Target="slides/slide187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162" Type="http://schemas.openxmlformats.org/officeDocument/2006/relationships/slide" Target="slides/slide161.xml"/><Relationship Id="rId183" Type="http://schemas.openxmlformats.org/officeDocument/2006/relationships/slide" Target="slides/slide182.xml"/><Relationship Id="rId213" Type="http://schemas.openxmlformats.org/officeDocument/2006/relationships/slide" Target="slides/slide212.xml"/><Relationship Id="rId218" Type="http://schemas.openxmlformats.org/officeDocument/2006/relationships/slide" Target="slides/slide217.xml"/><Relationship Id="rId234" Type="http://schemas.openxmlformats.org/officeDocument/2006/relationships/slide" Target="slides/slide233.xml"/><Relationship Id="rId239" Type="http://schemas.openxmlformats.org/officeDocument/2006/relationships/slide" Target="slides/slide238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slide" Target="slides/slide177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4" Type="http://schemas.openxmlformats.org/officeDocument/2006/relationships/slide" Target="slides/slide193.xml"/><Relationship Id="rId199" Type="http://schemas.openxmlformats.org/officeDocument/2006/relationships/slide" Target="slides/slide198.xml"/><Relationship Id="rId203" Type="http://schemas.openxmlformats.org/officeDocument/2006/relationships/slide" Target="slides/slide202.xml"/><Relationship Id="rId208" Type="http://schemas.openxmlformats.org/officeDocument/2006/relationships/slide" Target="slides/slide207.xml"/><Relationship Id="rId229" Type="http://schemas.openxmlformats.org/officeDocument/2006/relationships/slide" Target="slides/slide228.xml"/><Relationship Id="rId19" Type="http://schemas.openxmlformats.org/officeDocument/2006/relationships/slide" Target="slides/slide18.xml"/><Relationship Id="rId224" Type="http://schemas.openxmlformats.org/officeDocument/2006/relationships/slide" Target="slides/slide223.xml"/><Relationship Id="rId240" Type="http://schemas.openxmlformats.org/officeDocument/2006/relationships/slide" Target="slides/slide239.xml"/><Relationship Id="rId245" Type="http://schemas.openxmlformats.org/officeDocument/2006/relationships/viewProps" Target="viewProps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184" Type="http://schemas.openxmlformats.org/officeDocument/2006/relationships/slide" Target="slides/slide183.xml"/><Relationship Id="rId189" Type="http://schemas.openxmlformats.org/officeDocument/2006/relationships/slide" Target="slides/slide188.xml"/><Relationship Id="rId219" Type="http://schemas.openxmlformats.org/officeDocument/2006/relationships/slide" Target="slides/slide218.xml"/><Relationship Id="rId3" Type="http://schemas.openxmlformats.org/officeDocument/2006/relationships/slide" Target="slides/slide2.xml"/><Relationship Id="rId214" Type="http://schemas.openxmlformats.org/officeDocument/2006/relationships/slide" Target="slides/slide213.xml"/><Relationship Id="rId230" Type="http://schemas.openxmlformats.org/officeDocument/2006/relationships/slide" Target="slides/slide229.xml"/><Relationship Id="rId235" Type="http://schemas.openxmlformats.org/officeDocument/2006/relationships/slide" Target="slides/slide234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79" Type="http://schemas.openxmlformats.org/officeDocument/2006/relationships/slide" Target="slides/slide178.xml"/><Relationship Id="rId195" Type="http://schemas.openxmlformats.org/officeDocument/2006/relationships/slide" Target="slides/slide194.xml"/><Relationship Id="rId209" Type="http://schemas.openxmlformats.org/officeDocument/2006/relationships/slide" Target="slides/slide208.xml"/><Relationship Id="rId190" Type="http://schemas.openxmlformats.org/officeDocument/2006/relationships/slide" Target="slides/slide189.xml"/><Relationship Id="rId204" Type="http://schemas.openxmlformats.org/officeDocument/2006/relationships/slide" Target="slides/slide203.xml"/><Relationship Id="rId220" Type="http://schemas.openxmlformats.org/officeDocument/2006/relationships/slide" Target="slides/slide219.xml"/><Relationship Id="rId225" Type="http://schemas.openxmlformats.org/officeDocument/2006/relationships/slide" Target="slides/slide224.xml"/><Relationship Id="rId241" Type="http://schemas.openxmlformats.org/officeDocument/2006/relationships/slide" Target="slides/slide240.xml"/><Relationship Id="rId246" Type="http://schemas.openxmlformats.org/officeDocument/2006/relationships/theme" Target="theme/theme1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164" Type="http://schemas.openxmlformats.org/officeDocument/2006/relationships/slide" Target="slides/slide163.xml"/><Relationship Id="rId169" Type="http://schemas.openxmlformats.org/officeDocument/2006/relationships/slide" Target="slides/slide168.xml"/><Relationship Id="rId185" Type="http://schemas.openxmlformats.org/officeDocument/2006/relationships/slide" Target="slides/slide18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80" Type="http://schemas.openxmlformats.org/officeDocument/2006/relationships/slide" Target="slides/slide179.xml"/><Relationship Id="rId210" Type="http://schemas.openxmlformats.org/officeDocument/2006/relationships/slide" Target="slides/slide209.xml"/><Relationship Id="rId215" Type="http://schemas.openxmlformats.org/officeDocument/2006/relationships/slide" Target="slides/slide214.xml"/><Relationship Id="rId236" Type="http://schemas.openxmlformats.org/officeDocument/2006/relationships/slide" Target="slides/slide235.xml"/><Relationship Id="rId26" Type="http://schemas.openxmlformats.org/officeDocument/2006/relationships/slide" Target="slides/slide25.xml"/><Relationship Id="rId231" Type="http://schemas.openxmlformats.org/officeDocument/2006/relationships/slide" Target="slides/slide230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slide" Target="slides/slide153.xml"/><Relationship Id="rId175" Type="http://schemas.openxmlformats.org/officeDocument/2006/relationships/slide" Target="slides/slide174.xml"/><Relationship Id="rId196" Type="http://schemas.openxmlformats.org/officeDocument/2006/relationships/slide" Target="slides/slide195.xml"/><Relationship Id="rId200" Type="http://schemas.openxmlformats.org/officeDocument/2006/relationships/slide" Target="slides/slide199.xml"/><Relationship Id="rId16" Type="http://schemas.openxmlformats.org/officeDocument/2006/relationships/slide" Target="slides/slide15.xml"/><Relationship Id="rId221" Type="http://schemas.openxmlformats.org/officeDocument/2006/relationships/slide" Target="slides/slide220.xml"/><Relationship Id="rId242" Type="http://schemas.openxmlformats.org/officeDocument/2006/relationships/slide" Target="slides/slide241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Relationship Id="rId165" Type="http://schemas.openxmlformats.org/officeDocument/2006/relationships/slide" Target="slides/slide164.xml"/><Relationship Id="rId186" Type="http://schemas.openxmlformats.org/officeDocument/2006/relationships/slide" Target="slides/slide185.xml"/><Relationship Id="rId211" Type="http://schemas.openxmlformats.org/officeDocument/2006/relationships/slide" Target="slides/slide210.xml"/><Relationship Id="rId232" Type="http://schemas.openxmlformats.org/officeDocument/2006/relationships/slide" Target="slides/slide231.xml"/><Relationship Id="rId27" Type="http://schemas.openxmlformats.org/officeDocument/2006/relationships/slide" Target="slides/slide26.xml"/><Relationship Id="rId48" Type="http://schemas.openxmlformats.org/officeDocument/2006/relationships/slide" Target="slides/slide47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34" Type="http://schemas.openxmlformats.org/officeDocument/2006/relationships/slide" Target="slides/slide133.xml"/><Relationship Id="rId80" Type="http://schemas.openxmlformats.org/officeDocument/2006/relationships/slide" Target="slides/slide79.xml"/><Relationship Id="rId155" Type="http://schemas.openxmlformats.org/officeDocument/2006/relationships/slide" Target="slides/slide154.xml"/><Relationship Id="rId176" Type="http://schemas.openxmlformats.org/officeDocument/2006/relationships/slide" Target="slides/slide175.xml"/><Relationship Id="rId197" Type="http://schemas.openxmlformats.org/officeDocument/2006/relationships/slide" Target="slides/slide196.xml"/><Relationship Id="rId201" Type="http://schemas.openxmlformats.org/officeDocument/2006/relationships/slide" Target="slides/slide200.xml"/><Relationship Id="rId222" Type="http://schemas.openxmlformats.org/officeDocument/2006/relationships/slide" Target="slides/slide221.xml"/><Relationship Id="rId243" Type="http://schemas.openxmlformats.org/officeDocument/2006/relationships/slide" Target="slides/slide24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F4613-E198-459B-A472-CB46BF77375A}" type="datetimeFigureOut">
              <a:rPr lang="en-US" smtClean="0"/>
              <a:t>5/7/2016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EA4EC-0FFE-4178-B96F-9BA47E0560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9069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F4613-E198-459B-A472-CB46BF77375A}" type="datetimeFigureOut">
              <a:rPr lang="en-US" smtClean="0"/>
              <a:t>5/7/2016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EA4EC-0FFE-4178-B96F-9BA47E0560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186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F4613-E198-459B-A472-CB46BF77375A}" type="datetimeFigureOut">
              <a:rPr lang="en-US" smtClean="0"/>
              <a:t>5/7/2016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EA4EC-0FFE-4178-B96F-9BA47E0560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865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F4613-E198-459B-A472-CB46BF77375A}" type="datetimeFigureOut">
              <a:rPr lang="en-US" smtClean="0"/>
              <a:t>5/7/2016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EA4EC-0FFE-4178-B96F-9BA47E0560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389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F4613-E198-459B-A472-CB46BF77375A}" type="datetimeFigureOut">
              <a:rPr lang="en-US" smtClean="0"/>
              <a:t>5/7/2016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EA4EC-0FFE-4178-B96F-9BA47E0560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740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F4613-E198-459B-A472-CB46BF77375A}" type="datetimeFigureOut">
              <a:rPr lang="en-US" smtClean="0"/>
              <a:t>5/7/2016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EA4EC-0FFE-4178-B96F-9BA47E0560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9854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F4613-E198-459B-A472-CB46BF77375A}" type="datetimeFigureOut">
              <a:rPr lang="en-US" smtClean="0"/>
              <a:t>5/7/2016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EA4EC-0FFE-4178-B96F-9BA47E0560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5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F4613-E198-459B-A472-CB46BF77375A}" type="datetimeFigureOut">
              <a:rPr lang="en-US" smtClean="0"/>
              <a:t>5/7/2016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EA4EC-0FFE-4178-B96F-9BA47E0560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919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F4613-E198-459B-A472-CB46BF77375A}" type="datetimeFigureOut">
              <a:rPr lang="en-US" smtClean="0"/>
              <a:t>5/7/2016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EA4EC-0FFE-4178-B96F-9BA47E0560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358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F4613-E198-459B-A472-CB46BF77375A}" type="datetimeFigureOut">
              <a:rPr lang="en-US" smtClean="0"/>
              <a:t>5/7/2016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EA4EC-0FFE-4178-B96F-9BA47E0560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336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F4613-E198-459B-A472-CB46BF77375A}" type="datetimeFigureOut">
              <a:rPr lang="en-US" smtClean="0"/>
              <a:t>5/7/2016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EA4EC-0FFE-4178-B96F-9BA47E0560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129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BF4613-E198-459B-A472-CB46BF77375A}" type="datetimeFigureOut">
              <a:rPr lang="en-US" smtClean="0"/>
              <a:t>5/7/2016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FEA4EC-0FFE-4178-B96F-9BA47E0560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93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d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wmf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7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7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7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7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7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7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7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7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7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7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jpeg"/><Relationship Id="rId1" Type="http://schemas.openxmlformats.org/officeDocument/2006/relationships/slideLayout" Target="../slideLayouts/slideLayout7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7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jpeg"/><Relationship Id="rId1" Type="http://schemas.openxmlformats.org/officeDocument/2006/relationships/slideLayout" Target="../slideLayouts/slideLayout7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jpeg"/><Relationship Id="rId1" Type="http://schemas.openxmlformats.org/officeDocument/2006/relationships/slideLayout" Target="../slideLayouts/slideLayout7.xml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jpeg"/><Relationship Id="rId1" Type="http://schemas.openxmlformats.org/officeDocument/2006/relationships/slideLayout" Target="../slideLayouts/slideLayout7.xm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jpeg"/><Relationship Id="rId1" Type="http://schemas.openxmlformats.org/officeDocument/2006/relationships/slideLayout" Target="../slideLayouts/slideLayout7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jpeg"/><Relationship Id="rId1" Type="http://schemas.openxmlformats.org/officeDocument/2006/relationships/slideLayout" Target="../slideLayouts/slideLayout7.xml"/></Relationships>
</file>

<file path=ppt/slides/_rels/slide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7.xml"/></Relationships>
</file>

<file path=ppt/slides/_rels/slide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7.xml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7.xml"/></Relationships>
</file>

<file path=ppt/slides/_rels/slide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7.xml"/></Relationships>
</file>

<file path=ppt/slides/_rels/slide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7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7.xml"/></Relationships>
</file>

<file path=ppt/slides/_rels/slide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jpeg"/><Relationship Id="rId1" Type="http://schemas.openxmlformats.org/officeDocument/2006/relationships/slideLayout" Target="../slideLayouts/slideLayout7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jpeg"/><Relationship Id="rId1" Type="http://schemas.openxmlformats.org/officeDocument/2006/relationships/slideLayout" Target="../slideLayouts/slideLayout7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7.xml"/></Relationships>
</file>

<file path=ppt/slides/_rels/slide1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jpeg"/><Relationship Id="rId1" Type="http://schemas.openxmlformats.org/officeDocument/2006/relationships/slideLayout" Target="../slideLayouts/slideLayout7.xml"/></Relationships>
</file>

<file path=ppt/slides/_rels/slide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7.xml"/></Relationships>
</file>

<file path=ppt/slides/_rels/slide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jpeg"/><Relationship Id="rId1" Type="http://schemas.openxmlformats.org/officeDocument/2006/relationships/slideLayout" Target="../slideLayouts/slideLayout7.xml"/></Relationships>
</file>

<file path=ppt/slides/_rels/slide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jpeg"/><Relationship Id="rId1" Type="http://schemas.openxmlformats.org/officeDocument/2006/relationships/slideLayout" Target="../slideLayouts/slideLayout7.xml"/></Relationships>
</file>

<file path=ppt/slides/_rels/slide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7.xml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jpeg"/><Relationship Id="rId1" Type="http://schemas.openxmlformats.org/officeDocument/2006/relationships/slideLayout" Target="../slideLayouts/slideLayout7.xml"/></Relationships>
</file>

<file path=ppt/slides/_rels/slide1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.jpeg"/><Relationship Id="rId1" Type="http://schemas.openxmlformats.org/officeDocument/2006/relationships/slideLayout" Target="../slideLayouts/slideLayout7.xml"/></Relationships>
</file>

<file path=ppt/slides/_rels/slide1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6.jpeg"/><Relationship Id="rId1" Type="http://schemas.openxmlformats.org/officeDocument/2006/relationships/slideLayout" Target="../slideLayouts/slideLayout7.xml"/></Relationships>
</file>

<file path=ppt/slides/_rels/slide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7.jpeg"/><Relationship Id="rId1" Type="http://schemas.openxmlformats.org/officeDocument/2006/relationships/slideLayout" Target="../slideLayouts/slideLayout7.xml"/></Relationships>
</file>

<file path=ppt/slides/_rels/slide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7.xml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7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7.xml"/></Relationships>
</file>

<file path=ppt/slides/_rels/slide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jpeg"/><Relationship Id="rId1" Type="http://schemas.openxmlformats.org/officeDocument/2006/relationships/slideLayout" Target="../slideLayouts/slideLayout7.xml"/></Relationships>
</file>

<file path=ppt/slides/_rels/slide1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2.jpeg"/><Relationship Id="rId1" Type="http://schemas.openxmlformats.org/officeDocument/2006/relationships/slideLayout" Target="../slideLayouts/slideLayout7.xml"/></Relationships>
</file>

<file path=ppt/slides/_rels/slide1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3.jpeg"/><Relationship Id="rId1" Type="http://schemas.openxmlformats.org/officeDocument/2006/relationships/slideLayout" Target="../slideLayouts/slideLayout7.xml"/></Relationships>
</file>

<file path=ppt/slides/_rels/slide1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4.jpeg"/><Relationship Id="rId1" Type="http://schemas.openxmlformats.org/officeDocument/2006/relationships/slideLayout" Target="../slideLayouts/slideLayout7.xml"/></Relationships>
</file>

<file path=ppt/slides/_rels/slide1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5.jpeg"/><Relationship Id="rId1" Type="http://schemas.openxmlformats.org/officeDocument/2006/relationships/slideLayout" Target="../slideLayouts/slideLayout7.xml"/></Relationships>
</file>

<file path=ppt/slides/_rels/slide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6.jpeg"/><Relationship Id="rId1" Type="http://schemas.openxmlformats.org/officeDocument/2006/relationships/slideLayout" Target="../slideLayouts/slideLayout7.xml"/></Relationships>
</file>

<file path=ppt/slides/_rels/slide1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7.jpeg"/><Relationship Id="rId1" Type="http://schemas.openxmlformats.org/officeDocument/2006/relationships/slideLayout" Target="../slideLayouts/slideLayout7.xml"/></Relationships>
</file>

<file path=ppt/slides/_rels/slide1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7.xml"/></Relationships>
</file>

<file path=ppt/slides/_rels/slide1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jpeg"/><Relationship Id="rId1" Type="http://schemas.openxmlformats.org/officeDocument/2006/relationships/slideLayout" Target="../slideLayouts/slideLayout7.xml"/></Relationships>
</file>

<file path=ppt/slides/_rels/slide1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0.jpeg"/><Relationship Id="rId1" Type="http://schemas.openxmlformats.org/officeDocument/2006/relationships/slideLayout" Target="../slideLayouts/slideLayout7.xml"/></Relationships>
</file>

<file path=ppt/slides/_rels/slide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1.jpeg"/><Relationship Id="rId1" Type="http://schemas.openxmlformats.org/officeDocument/2006/relationships/slideLayout" Target="../slideLayouts/slideLayout7.xml"/></Relationships>
</file>

<file path=ppt/slides/_rels/slide1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2.jpeg"/><Relationship Id="rId1" Type="http://schemas.openxmlformats.org/officeDocument/2006/relationships/slideLayout" Target="../slideLayouts/slideLayout7.xml"/></Relationships>
</file>

<file path=ppt/slides/_rels/slide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3.jpeg"/><Relationship Id="rId1" Type="http://schemas.openxmlformats.org/officeDocument/2006/relationships/slideLayout" Target="../slideLayouts/slideLayout7.xml"/></Relationships>
</file>

<file path=ppt/slides/_rels/slide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4.jpeg"/><Relationship Id="rId1" Type="http://schemas.openxmlformats.org/officeDocument/2006/relationships/slideLayout" Target="../slideLayouts/slideLayout7.xml"/></Relationships>
</file>

<file path=ppt/slides/_rels/slide1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5.jpeg"/><Relationship Id="rId1" Type="http://schemas.openxmlformats.org/officeDocument/2006/relationships/slideLayout" Target="../slideLayouts/slideLayout7.xml"/></Relationships>
</file>

<file path=ppt/slides/_rels/slide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7.xml"/></Relationships>
</file>

<file path=ppt/slides/_rels/slide1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7.jpeg"/><Relationship Id="rId1" Type="http://schemas.openxmlformats.org/officeDocument/2006/relationships/slideLayout" Target="../slideLayouts/slideLayout7.xml"/></Relationships>
</file>

<file path=ppt/slides/_rels/slide1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8.jpeg"/><Relationship Id="rId1" Type="http://schemas.openxmlformats.org/officeDocument/2006/relationships/slideLayout" Target="../slideLayouts/slideLayout7.xml"/></Relationships>
</file>

<file path=ppt/slides/_rels/slide1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9.jpeg"/><Relationship Id="rId1" Type="http://schemas.openxmlformats.org/officeDocument/2006/relationships/slideLayout" Target="../slideLayouts/slideLayout7.xml"/></Relationships>
</file>

<file path=ppt/slides/_rels/slide1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0.jpeg"/><Relationship Id="rId1" Type="http://schemas.openxmlformats.org/officeDocument/2006/relationships/slideLayout" Target="../slideLayouts/slideLayout7.xml"/></Relationships>
</file>

<file path=ppt/slides/_rels/slide1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1.jpeg"/><Relationship Id="rId1" Type="http://schemas.openxmlformats.org/officeDocument/2006/relationships/slideLayout" Target="../slideLayouts/slideLayout7.xml"/></Relationships>
</file>

<file path=ppt/slides/_rels/slide1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2.jpeg"/><Relationship Id="rId1" Type="http://schemas.openxmlformats.org/officeDocument/2006/relationships/slideLayout" Target="../slideLayouts/slideLayout7.xml"/></Relationships>
</file>

<file path=ppt/slides/_rels/slide1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3.jpeg"/><Relationship Id="rId1" Type="http://schemas.openxmlformats.org/officeDocument/2006/relationships/slideLayout" Target="../slideLayouts/slideLayout7.xml"/></Relationships>
</file>

<file path=ppt/slides/_rels/slide1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4.jpeg"/><Relationship Id="rId1" Type="http://schemas.openxmlformats.org/officeDocument/2006/relationships/slideLayout" Target="../slideLayouts/slideLayout7.xml"/></Relationships>
</file>

<file path=ppt/slides/_rels/slide1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5.jpeg"/><Relationship Id="rId1" Type="http://schemas.openxmlformats.org/officeDocument/2006/relationships/slideLayout" Target="../slideLayouts/slideLayout7.xml"/></Relationships>
</file>

<file path=ppt/slides/_rels/slide1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6.jpeg"/><Relationship Id="rId1" Type="http://schemas.openxmlformats.org/officeDocument/2006/relationships/slideLayout" Target="../slideLayouts/slideLayout7.xml"/></Relationships>
</file>

<file path=ppt/slides/_rels/slide1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7.jpeg"/><Relationship Id="rId1" Type="http://schemas.openxmlformats.org/officeDocument/2006/relationships/slideLayout" Target="../slideLayouts/slideLayout7.xml"/></Relationships>
</file>

<file path=ppt/slides/_rels/slide1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8.jpeg"/><Relationship Id="rId1" Type="http://schemas.openxmlformats.org/officeDocument/2006/relationships/slideLayout" Target="../slideLayouts/slideLayout7.xml"/></Relationships>
</file>

<file path=ppt/slides/_rels/slide1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9.jpeg"/><Relationship Id="rId1" Type="http://schemas.openxmlformats.org/officeDocument/2006/relationships/slideLayout" Target="../slideLayouts/slideLayout7.xml"/></Relationships>
</file>

<file path=ppt/slides/_rels/slide1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0.jpeg"/><Relationship Id="rId1" Type="http://schemas.openxmlformats.org/officeDocument/2006/relationships/slideLayout" Target="../slideLayouts/slideLayout7.xml"/></Relationships>
</file>

<file path=ppt/slides/_rels/slide1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1.jpeg"/><Relationship Id="rId1" Type="http://schemas.openxmlformats.org/officeDocument/2006/relationships/slideLayout" Target="../slideLayouts/slideLayout7.xml"/></Relationships>
</file>

<file path=ppt/slides/_rels/slide1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2.jpeg"/><Relationship Id="rId1" Type="http://schemas.openxmlformats.org/officeDocument/2006/relationships/slideLayout" Target="../slideLayouts/slideLayout7.xml"/></Relationships>
</file>

<file path=ppt/slides/_rels/slide1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3.jpeg"/><Relationship Id="rId1" Type="http://schemas.openxmlformats.org/officeDocument/2006/relationships/slideLayout" Target="../slideLayouts/slideLayout7.xml"/></Relationships>
</file>

<file path=ppt/slides/_rels/slide1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4.jpeg"/><Relationship Id="rId1" Type="http://schemas.openxmlformats.org/officeDocument/2006/relationships/slideLayout" Target="../slideLayouts/slideLayout7.xml"/></Relationships>
</file>

<file path=ppt/slides/_rels/slide1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5.jpeg"/><Relationship Id="rId1" Type="http://schemas.openxmlformats.org/officeDocument/2006/relationships/slideLayout" Target="../slideLayouts/slideLayout7.xml"/></Relationships>
</file>

<file path=ppt/slides/_rels/slide1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6.jpeg"/><Relationship Id="rId1" Type="http://schemas.openxmlformats.org/officeDocument/2006/relationships/slideLayout" Target="../slideLayouts/slideLayout7.xml"/></Relationships>
</file>

<file path=ppt/slides/_rels/slide1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7.jpeg"/><Relationship Id="rId1" Type="http://schemas.openxmlformats.org/officeDocument/2006/relationships/slideLayout" Target="../slideLayouts/slideLayout7.xml"/></Relationships>
</file>

<file path=ppt/slides/_rels/slide1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8.jpeg"/><Relationship Id="rId1" Type="http://schemas.openxmlformats.org/officeDocument/2006/relationships/slideLayout" Target="../slideLayouts/slideLayout7.xml"/></Relationships>
</file>

<file path=ppt/slides/_rels/slide1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9.jpeg"/><Relationship Id="rId1" Type="http://schemas.openxmlformats.org/officeDocument/2006/relationships/slideLayout" Target="../slideLayouts/slideLayout7.xml"/></Relationships>
</file>

<file path=ppt/slides/_rels/slide1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0.jpeg"/><Relationship Id="rId1" Type="http://schemas.openxmlformats.org/officeDocument/2006/relationships/slideLayout" Target="../slideLayouts/slideLayout7.xml"/></Relationships>
</file>

<file path=ppt/slides/_rels/slide1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1.jpeg"/><Relationship Id="rId1" Type="http://schemas.openxmlformats.org/officeDocument/2006/relationships/slideLayout" Target="../slideLayouts/slideLayout7.xml"/></Relationships>
</file>

<file path=ppt/slides/_rels/slide1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2.jpeg"/><Relationship Id="rId1" Type="http://schemas.openxmlformats.org/officeDocument/2006/relationships/slideLayout" Target="../slideLayouts/slideLayout7.xml"/></Relationships>
</file>

<file path=ppt/slides/_rels/slide1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3.jpeg"/><Relationship Id="rId1" Type="http://schemas.openxmlformats.org/officeDocument/2006/relationships/slideLayout" Target="../slideLayouts/slideLayout7.xml"/></Relationships>
</file>

<file path=ppt/slides/_rels/slide1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4.jpeg"/><Relationship Id="rId1" Type="http://schemas.openxmlformats.org/officeDocument/2006/relationships/slideLayout" Target="../slideLayouts/slideLayout7.xml"/></Relationships>
</file>

<file path=ppt/slides/_rels/slide1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5.jpeg"/><Relationship Id="rId1" Type="http://schemas.openxmlformats.org/officeDocument/2006/relationships/slideLayout" Target="../slideLayouts/slideLayout7.xml"/></Relationships>
</file>

<file path=ppt/slides/_rels/slide1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6.jpeg"/><Relationship Id="rId1" Type="http://schemas.openxmlformats.org/officeDocument/2006/relationships/slideLayout" Target="../slideLayouts/slideLayout7.xml"/></Relationships>
</file>

<file path=ppt/slides/_rels/slide1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7.jpeg"/><Relationship Id="rId1" Type="http://schemas.openxmlformats.org/officeDocument/2006/relationships/slideLayout" Target="../slideLayouts/slideLayout7.xml"/></Relationships>
</file>

<file path=ppt/slides/_rels/slide1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8.jpeg"/><Relationship Id="rId1" Type="http://schemas.openxmlformats.org/officeDocument/2006/relationships/slideLayout" Target="../slideLayouts/slideLayout7.xml"/></Relationships>
</file>

<file path=ppt/slides/_rels/slide1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9.jpeg"/><Relationship Id="rId1" Type="http://schemas.openxmlformats.org/officeDocument/2006/relationships/slideLayout" Target="../slideLayouts/slideLayout7.xml"/></Relationships>
</file>

<file path=ppt/slides/_rels/slide2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0.jpeg"/><Relationship Id="rId1" Type="http://schemas.openxmlformats.org/officeDocument/2006/relationships/slideLayout" Target="../slideLayouts/slideLayout7.xml"/></Relationships>
</file>

<file path=ppt/slides/_rels/slide2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1.jpeg"/><Relationship Id="rId1" Type="http://schemas.openxmlformats.org/officeDocument/2006/relationships/slideLayout" Target="../slideLayouts/slideLayout7.xml"/></Relationships>
</file>

<file path=ppt/slides/_rels/slide2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2.jpeg"/><Relationship Id="rId1" Type="http://schemas.openxmlformats.org/officeDocument/2006/relationships/slideLayout" Target="../slideLayouts/slideLayout7.xml"/></Relationships>
</file>

<file path=ppt/slides/_rels/slide2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3.jpeg"/><Relationship Id="rId1" Type="http://schemas.openxmlformats.org/officeDocument/2006/relationships/slideLayout" Target="../slideLayouts/slideLayout7.xml"/></Relationships>
</file>

<file path=ppt/slides/_rels/slide2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4.jpeg"/><Relationship Id="rId1" Type="http://schemas.openxmlformats.org/officeDocument/2006/relationships/slideLayout" Target="../slideLayouts/slideLayout7.xml"/></Relationships>
</file>

<file path=ppt/slides/_rels/slide2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5.jpeg"/><Relationship Id="rId1" Type="http://schemas.openxmlformats.org/officeDocument/2006/relationships/slideLayout" Target="../slideLayouts/slideLayout7.xml"/></Relationships>
</file>

<file path=ppt/slides/_rels/slide2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6.jpeg"/><Relationship Id="rId1" Type="http://schemas.openxmlformats.org/officeDocument/2006/relationships/slideLayout" Target="../slideLayouts/slideLayout7.xml"/></Relationships>
</file>

<file path=ppt/slides/_rels/slide2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7.jpeg"/><Relationship Id="rId1" Type="http://schemas.openxmlformats.org/officeDocument/2006/relationships/slideLayout" Target="../slideLayouts/slideLayout7.xml"/></Relationships>
</file>

<file path=ppt/slides/_rels/slide2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8.jpeg"/><Relationship Id="rId1" Type="http://schemas.openxmlformats.org/officeDocument/2006/relationships/slideLayout" Target="../slideLayouts/slideLayout7.xml"/></Relationships>
</file>

<file path=ppt/slides/_rels/slide2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9.jpeg"/><Relationship Id="rId1" Type="http://schemas.openxmlformats.org/officeDocument/2006/relationships/slideLayout" Target="../slideLayouts/slideLayout7.xml"/></Relationships>
</file>

<file path=ppt/slides/_rels/slide2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0.jpeg"/><Relationship Id="rId1" Type="http://schemas.openxmlformats.org/officeDocument/2006/relationships/slideLayout" Target="../slideLayouts/slideLayout7.xml"/></Relationships>
</file>

<file path=ppt/slides/_rels/slide2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1.jpeg"/><Relationship Id="rId1" Type="http://schemas.openxmlformats.org/officeDocument/2006/relationships/slideLayout" Target="../slideLayouts/slideLayout7.xml"/></Relationships>
</file>

<file path=ppt/slides/_rels/slide2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2.jpeg"/><Relationship Id="rId1" Type="http://schemas.openxmlformats.org/officeDocument/2006/relationships/slideLayout" Target="../slideLayouts/slideLayout7.xml"/></Relationships>
</file>

<file path=ppt/slides/_rels/slide2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3.jpeg"/><Relationship Id="rId1" Type="http://schemas.openxmlformats.org/officeDocument/2006/relationships/slideLayout" Target="../slideLayouts/slideLayout7.xml"/></Relationships>
</file>

<file path=ppt/slides/_rels/slide2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4.jpeg"/><Relationship Id="rId1" Type="http://schemas.openxmlformats.org/officeDocument/2006/relationships/slideLayout" Target="../slideLayouts/slideLayout7.xml"/></Relationships>
</file>

<file path=ppt/slides/_rels/slide2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5.jpeg"/><Relationship Id="rId1" Type="http://schemas.openxmlformats.org/officeDocument/2006/relationships/slideLayout" Target="../slideLayouts/slideLayout7.xml"/></Relationships>
</file>

<file path=ppt/slides/_rels/slide2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6.jpeg"/><Relationship Id="rId1" Type="http://schemas.openxmlformats.org/officeDocument/2006/relationships/slideLayout" Target="../slideLayouts/slideLayout7.xml"/></Relationships>
</file>

<file path=ppt/slides/_rels/slide2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7.jpeg"/><Relationship Id="rId1" Type="http://schemas.openxmlformats.org/officeDocument/2006/relationships/slideLayout" Target="../slideLayouts/slideLayout7.xml"/></Relationships>
</file>

<file path=ppt/slides/_rels/slide2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8.jpeg"/><Relationship Id="rId1" Type="http://schemas.openxmlformats.org/officeDocument/2006/relationships/slideLayout" Target="../slideLayouts/slideLayout7.xml"/></Relationships>
</file>

<file path=ppt/slides/_rels/slide2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9.jpeg"/><Relationship Id="rId1" Type="http://schemas.openxmlformats.org/officeDocument/2006/relationships/slideLayout" Target="../slideLayouts/slideLayout7.xml"/></Relationships>
</file>

<file path=ppt/slides/_rels/slide2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0.jpeg"/><Relationship Id="rId1" Type="http://schemas.openxmlformats.org/officeDocument/2006/relationships/slideLayout" Target="../slideLayouts/slideLayout7.xml"/></Relationships>
</file>

<file path=ppt/slides/_rels/slide2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1.jpeg"/><Relationship Id="rId1" Type="http://schemas.openxmlformats.org/officeDocument/2006/relationships/slideLayout" Target="../slideLayouts/slideLayout7.xml"/></Relationships>
</file>

<file path=ppt/slides/_rels/slide2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2.jpeg"/><Relationship Id="rId1" Type="http://schemas.openxmlformats.org/officeDocument/2006/relationships/slideLayout" Target="../slideLayouts/slideLayout7.xml"/></Relationships>
</file>

<file path=ppt/slides/_rels/slide2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3.jpeg"/><Relationship Id="rId1" Type="http://schemas.openxmlformats.org/officeDocument/2006/relationships/slideLayout" Target="../slideLayouts/slideLayout7.xml"/></Relationships>
</file>

<file path=ppt/slides/_rels/slide2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4.jpeg"/><Relationship Id="rId1" Type="http://schemas.openxmlformats.org/officeDocument/2006/relationships/slideLayout" Target="../slideLayouts/slideLayout7.xml"/></Relationships>
</file>

<file path=ppt/slides/_rels/slide2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5.jpeg"/><Relationship Id="rId1" Type="http://schemas.openxmlformats.org/officeDocument/2006/relationships/slideLayout" Target="../slideLayouts/slideLayout7.xml"/></Relationships>
</file>

<file path=ppt/slides/_rels/slide2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6.jpeg"/><Relationship Id="rId1" Type="http://schemas.openxmlformats.org/officeDocument/2006/relationships/slideLayout" Target="../slideLayouts/slideLayout7.xml"/></Relationships>
</file>

<file path=ppt/slides/_rels/slide2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7.jpeg"/><Relationship Id="rId1" Type="http://schemas.openxmlformats.org/officeDocument/2006/relationships/slideLayout" Target="../slideLayouts/slideLayout7.xml"/></Relationships>
</file>

<file path=ppt/slides/_rels/slide2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8.jpeg"/><Relationship Id="rId1" Type="http://schemas.openxmlformats.org/officeDocument/2006/relationships/slideLayout" Target="../slideLayouts/slideLayout7.xml"/></Relationships>
</file>

<file path=ppt/slides/_rels/slide2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9.jpeg"/><Relationship Id="rId1" Type="http://schemas.openxmlformats.org/officeDocument/2006/relationships/slideLayout" Target="../slideLayouts/slideLayout7.xml"/></Relationships>
</file>

<file path=ppt/slides/_rels/slide2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0.jpeg"/><Relationship Id="rId1" Type="http://schemas.openxmlformats.org/officeDocument/2006/relationships/slideLayout" Target="../slideLayouts/slideLayout7.xml"/></Relationships>
</file>

<file path=ppt/slides/_rels/slide2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1.jpeg"/><Relationship Id="rId1" Type="http://schemas.openxmlformats.org/officeDocument/2006/relationships/slideLayout" Target="../slideLayouts/slideLayout7.xml"/></Relationships>
</file>

<file path=ppt/slides/_rels/slide2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2.jpeg"/><Relationship Id="rId1" Type="http://schemas.openxmlformats.org/officeDocument/2006/relationships/slideLayout" Target="../slideLayouts/slideLayout7.xml"/></Relationships>
</file>

<file path=ppt/slides/_rels/slide2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3.jpeg"/><Relationship Id="rId1" Type="http://schemas.openxmlformats.org/officeDocument/2006/relationships/slideLayout" Target="../slideLayouts/slideLayout7.xml"/></Relationships>
</file>

<file path=ppt/slides/_rels/slide2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4.jpeg"/><Relationship Id="rId1" Type="http://schemas.openxmlformats.org/officeDocument/2006/relationships/slideLayout" Target="../slideLayouts/slideLayout7.xml"/></Relationships>
</file>

<file path=ppt/slides/_rels/slide2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5.jpeg"/><Relationship Id="rId1" Type="http://schemas.openxmlformats.org/officeDocument/2006/relationships/slideLayout" Target="../slideLayouts/slideLayout7.xml"/></Relationships>
</file>

<file path=ppt/slides/_rels/slide2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6.jpeg"/><Relationship Id="rId1" Type="http://schemas.openxmlformats.org/officeDocument/2006/relationships/slideLayout" Target="../slideLayouts/slideLayout7.xml"/></Relationships>
</file>

<file path=ppt/slides/_rels/slide2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7.jpeg"/><Relationship Id="rId1" Type="http://schemas.openxmlformats.org/officeDocument/2006/relationships/slideLayout" Target="../slideLayouts/slideLayout7.xml"/></Relationships>
</file>

<file path=ppt/slides/_rels/slide2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8.jpeg"/><Relationship Id="rId1" Type="http://schemas.openxmlformats.org/officeDocument/2006/relationships/slideLayout" Target="../slideLayouts/slideLayout7.xml"/></Relationships>
</file>

<file path=ppt/slides/_rels/slide2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9.jpeg"/><Relationship Id="rId1" Type="http://schemas.openxmlformats.org/officeDocument/2006/relationships/slideLayout" Target="../slideLayouts/slideLayout7.xml"/></Relationships>
</file>

<file path=ppt/slides/_rels/slide2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0.jpeg"/><Relationship Id="rId1" Type="http://schemas.openxmlformats.org/officeDocument/2006/relationships/slideLayout" Target="../slideLayouts/slideLayout7.xml"/></Relationships>
</file>

<file path=ppt/slides/_rels/slide2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1.jpeg"/><Relationship Id="rId1" Type="http://schemas.openxmlformats.org/officeDocument/2006/relationships/slideLayout" Target="../slideLayouts/slideLayout7.xml"/></Relationships>
</file>

<file path=ppt/slides/_rels/slide2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La </a:t>
            </a:r>
            <a:r>
              <a:rPr lang="en-US" dirty="0" err="1" smtClean="0"/>
              <a:t>Verendrye</a:t>
            </a:r>
            <a:r>
              <a:rPr lang="en-US" dirty="0" smtClean="0"/>
              <a:t> Canoe Trip</a:t>
            </a:r>
            <a:br>
              <a:rPr lang="en-US" dirty="0" smtClean="0"/>
            </a:br>
            <a:r>
              <a:rPr lang="en-US" dirty="0" smtClean="0"/>
              <a:t>Sept 9, 2015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By Paul Stankiewicz</a:t>
            </a:r>
          </a:p>
          <a:p>
            <a:r>
              <a:rPr lang="en-US" dirty="0" smtClean="0"/>
              <a:t>With Eric </a:t>
            </a:r>
            <a:r>
              <a:rPr lang="en-US" dirty="0" err="1" smtClean="0"/>
              <a:t>Pfirman</a:t>
            </a:r>
            <a:r>
              <a:rPr lang="en-US" dirty="0" smtClean="0"/>
              <a:t>, Don Kent, Deb </a:t>
            </a:r>
            <a:r>
              <a:rPr lang="en-US" dirty="0" err="1" smtClean="0"/>
              <a:t>Laun</a:t>
            </a:r>
            <a:r>
              <a:rPr lang="en-US" dirty="0" smtClean="0"/>
              <a:t>, and Mona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65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3500" y="3163581"/>
            <a:ext cx="1397000" cy="1399200"/>
          </a:xfrm>
        </p:spPr>
      </p:pic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51062060"/>
              </p:ext>
            </p:extLst>
          </p:nvPr>
        </p:nvGraphicFramePr>
        <p:xfrm>
          <a:off x="3644900" y="3084513"/>
          <a:ext cx="1854200" cy="687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6" name="Packager Shell Object" showAsIcon="1" r:id="rId4" imgW="1854360" imgH="686880" progId="Package">
                  <p:embed/>
                </p:oleObj>
              </mc:Choice>
              <mc:Fallback>
                <p:oleObj name="Packager Shell Object" showAsIcon="1" r:id="rId4" imgW="1854360" imgH="68688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644900" y="3084513"/>
                        <a:ext cx="1854200" cy="6873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40079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29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59092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29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80271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29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21705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29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036547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29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014186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0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606200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0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735659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0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263987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1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300513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1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257358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0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436260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0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07528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0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289439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1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977566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06 - Copy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353188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1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639847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1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852661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1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149993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1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115802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2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649066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2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480756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6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35237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2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276111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2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750265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2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3975527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2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0389057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2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8238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41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291328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4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9887068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41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793108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42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8953263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42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7478208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45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4245078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_044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9521678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45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0082308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8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7981512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46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5509083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49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3570831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49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2140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5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3143696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9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79883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9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51253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60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3901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9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51506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60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51768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60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53164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45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73005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45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76999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46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3755321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46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5092042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51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52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864143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52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3368934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_042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4141346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4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8205739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4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6438377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4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5293747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4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0602064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54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6148606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49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21559330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3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2085242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3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13164204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3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96611369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3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4383406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3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62573265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4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7341493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4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24422128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4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80897089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4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3347691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4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61673421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4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09212634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4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08231916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4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24615718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4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76743787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4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83419238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5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39485729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5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44192438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5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55551229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5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55358929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69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53868046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5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29035386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5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7480715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6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2171082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6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43984653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6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22330562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6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278489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7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8937883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7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52813216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7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13573173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7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21083012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7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75221539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7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86518453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8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17432224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8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8350085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9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14380712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_043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38710589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8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80000"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37673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8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10760356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49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88081133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165589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48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44734067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48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38703236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50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05854261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49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71379948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50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30379720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50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63288273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54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00602100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54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346496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54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08426078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55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0"/>
            <a:ext cx="4572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39572305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55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08128489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55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979408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59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43394583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57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56773004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63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24461795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64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3366230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64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22081542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65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0"/>
            <a:ext cx="4572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84721528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66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29648247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66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98532749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66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32950203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67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11342166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69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43730526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70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90119362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70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30825368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7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40538069"/>
      </p:ext>
    </p:extLst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70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13107020"/>
      </p:ext>
    </p:extLst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70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63401833"/>
      </p:ext>
    </p:extLst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73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98066368"/>
      </p:ext>
    </p:extLst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99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08526716"/>
      </p:ext>
    </p:extLst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00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25716191"/>
      </p:ext>
    </p:extLst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00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91340939"/>
      </p:ext>
    </p:extLst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03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97363594"/>
      </p:ext>
    </p:extLst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07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36213475"/>
      </p:ext>
    </p:extLst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09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02646772"/>
      </p:ext>
    </p:extLst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11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71258255"/>
      </p:ext>
    </p:extLst>
  </p:cSld>
  <p:clrMapOvr>
    <a:masterClrMapping/>
  </p:clrMapOvr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13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47379323"/>
      </p:ext>
    </p:extLst>
  </p:cSld>
  <p:clrMapOvr>
    <a:masterClrMapping/>
  </p:clrMapOvr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13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47188026"/>
      </p:ext>
    </p:extLst>
  </p:cSld>
  <p:clrMapOvr>
    <a:masterClrMapping/>
  </p:clrMapOvr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14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94036876"/>
      </p:ext>
    </p:extLst>
  </p:cSld>
  <p:clrMapOvr>
    <a:masterClrMapping/>
  </p:clrMapOvr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17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85295483"/>
      </p:ext>
    </p:extLst>
  </p:cSld>
  <p:clrMapOvr>
    <a:masterClrMapping/>
  </p:clrMapOvr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17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09713366"/>
      </p:ext>
    </p:extLst>
  </p:cSld>
  <p:clrMapOvr>
    <a:masterClrMapping/>
  </p:clrMapOvr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17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85496589"/>
      </p:ext>
    </p:extLst>
  </p:cSld>
  <p:clrMapOvr>
    <a:masterClrMapping/>
  </p:clrMapOvr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20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897050"/>
      </p:ext>
    </p:extLst>
  </p:cSld>
  <p:clrMapOvr>
    <a:masterClrMapping/>
  </p:clrMapOvr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5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92782728"/>
      </p:ext>
    </p:extLst>
  </p:cSld>
  <p:clrMapOvr>
    <a:masterClrMapping/>
  </p:clrMapOvr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5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84617240"/>
      </p:ext>
    </p:extLst>
  </p:cSld>
  <p:clrMapOvr>
    <a:masterClrMapping/>
  </p:clrMapOvr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5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89435040"/>
      </p:ext>
    </p:extLst>
  </p:cSld>
  <p:clrMapOvr>
    <a:masterClrMapping/>
  </p:clrMapOvr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5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96190829"/>
      </p:ext>
    </p:extLst>
  </p:cSld>
  <p:clrMapOvr>
    <a:masterClrMapping/>
  </p:clrMapOvr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5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17523422"/>
      </p:ext>
    </p:extLst>
  </p:cSld>
  <p:clrMapOvr>
    <a:masterClrMapping/>
  </p:clrMapOvr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5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99781694"/>
      </p:ext>
    </p:extLst>
  </p:cSld>
  <p:clrMapOvr>
    <a:masterClrMapping/>
  </p:clrMapOvr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5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63972930"/>
      </p:ext>
    </p:extLst>
  </p:cSld>
  <p:clrMapOvr>
    <a:masterClrMapping/>
  </p:clrMapOvr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6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36972815"/>
      </p:ext>
    </p:extLst>
  </p:cSld>
  <p:clrMapOvr>
    <a:masterClrMapping/>
  </p:clrMapOvr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6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23188925"/>
      </p:ext>
    </p:extLst>
  </p:cSld>
  <p:clrMapOvr>
    <a:masterClrMapping/>
  </p:clrMapOvr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6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90524652"/>
      </p:ext>
    </p:extLst>
  </p:cSld>
  <p:clrMapOvr>
    <a:masterClrMapping/>
  </p:clrMapOvr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6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99182606"/>
      </p:ext>
    </p:extLst>
  </p:cSld>
  <p:clrMapOvr>
    <a:masterClrMapping/>
  </p:clrMapOvr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5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92156765"/>
      </p:ext>
    </p:extLst>
  </p:cSld>
  <p:clrMapOvr>
    <a:masterClrMapping/>
  </p:clrMapOvr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6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13488846"/>
      </p:ext>
    </p:extLst>
  </p:cSld>
  <p:clrMapOvr>
    <a:masterClrMapping/>
  </p:clrMapOvr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6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45300159"/>
      </p:ext>
    </p:extLst>
  </p:cSld>
  <p:clrMapOvr>
    <a:masterClrMapping/>
  </p:clrMapOvr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7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93512702"/>
      </p:ext>
    </p:extLst>
  </p:cSld>
  <p:clrMapOvr>
    <a:masterClrMapping/>
  </p:clrMapOvr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6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2257940"/>
      </p:ext>
    </p:extLst>
  </p:cSld>
  <p:clrMapOvr>
    <a:masterClrMapping/>
  </p:clrMapOvr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7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66728821"/>
      </p:ext>
    </p:extLst>
  </p:cSld>
  <p:clrMapOvr>
    <a:masterClrMapping/>
  </p:clrMapOvr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7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67723839"/>
      </p:ext>
    </p:extLst>
  </p:cSld>
  <p:clrMapOvr>
    <a:masterClrMapping/>
  </p:clrMapOvr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73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2199677"/>
      </p:ext>
    </p:extLst>
  </p:cSld>
  <p:clrMapOvr>
    <a:masterClrMapping/>
  </p:clrMapOvr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98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04990767"/>
      </p:ext>
    </p:extLst>
  </p:cSld>
  <p:clrMapOvr>
    <a:masterClrMapping/>
  </p:clrMapOvr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99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45251831"/>
      </p:ext>
    </p:extLst>
  </p:cSld>
  <p:clrMapOvr>
    <a:masterClrMapping/>
  </p:clrMapOvr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99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29550859"/>
      </p:ext>
    </p:extLst>
  </p:cSld>
  <p:clrMapOvr>
    <a:masterClrMapping/>
  </p:clrMapOvr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099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93859034"/>
      </p:ext>
    </p:extLst>
  </p:cSld>
  <p:clrMapOvr>
    <a:masterClrMapping/>
  </p:clrMapOvr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7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3429391"/>
      </p:ext>
    </p:extLst>
  </p:cSld>
  <p:clrMapOvr>
    <a:masterClrMapping/>
  </p:clrMapOvr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7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80372123"/>
      </p:ext>
    </p:extLst>
  </p:cSld>
  <p:clrMapOvr>
    <a:masterClrMapping/>
  </p:clrMapOvr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8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12358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9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26729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91"/>
          <p:cNvPicPr>
            <a:picLocks noGrp="1" noChangeAspect="1"/>
          </p:cNvPicPr>
          <p:nvPr isPhoto="1"/>
        </p:nvPicPr>
        <p:blipFill rotWithShape="1"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5400000"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96464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61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3259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8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6122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58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44132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29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19893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0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150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0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1512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91273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0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06570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3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66744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3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95099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4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75219197"/>
      </p:ext>
    </p:extLst>
  </p:cSld>
  <p:clrMapOvr>
    <a:masterClrMapping/>
  </p:clrMapOvr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4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02471821"/>
      </p:ext>
    </p:extLst>
  </p:cSld>
  <p:clrMapOvr>
    <a:masterClrMapping/>
  </p:clrMapOvr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4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54458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68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43000" y="-1143000"/>
            <a:ext cx="6858000" cy="9144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25341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5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21582314"/>
      </p:ext>
    </p:extLst>
  </p:cSld>
  <p:clrMapOvr>
    <a:masterClrMapping/>
  </p:clrMapOvr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6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03074019"/>
      </p:ext>
    </p:extLst>
  </p:cSld>
  <p:clrMapOvr>
    <a:masterClrMapping/>
  </p:clrMapOvr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6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03136211"/>
      </p:ext>
    </p:extLst>
  </p:cSld>
  <p:clrMapOvr>
    <a:masterClrMapping/>
  </p:clrMapOvr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5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95097247"/>
      </p:ext>
    </p:extLst>
  </p:cSld>
  <p:clrMapOvr>
    <a:masterClrMapping/>
  </p:clrMapOvr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7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69409589"/>
      </p:ext>
    </p:extLst>
  </p:cSld>
  <p:clrMapOvr>
    <a:masterClrMapping/>
  </p:clrMapOvr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8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78402838"/>
      </p:ext>
    </p:extLst>
  </p:cSld>
  <p:clrMapOvr>
    <a:masterClrMapping/>
  </p:clrMapOvr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8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84581871"/>
      </p:ext>
    </p:extLst>
  </p:cSld>
  <p:clrMapOvr>
    <a:masterClrMapping/>
  </p:clrMapOvr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8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0"/>
            <a:ext cx="4572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87476235"/>
      </p:ext>
    </p:extLst>
  </p:cSld>
  <p:clrMapOvr>
    <a:masterClrMapping/>
  </p:clrMapOvr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8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0"/>
            <a:ext cx="4572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75172212"/>
      </p:ext>
    </p:extLst>
  </p:cSld>
  <p:clrMapOvr>
    <a:masterClrMapping/>
  </p:clrMapOvr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8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81180354"/>
      </p:ext>
    </p:extLst>
  </p:cSld>
  <p:clrMapOvr>
    <a:masterClrMapping/>
  </p:clrMapOvr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8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33574524"/>
      </p:ext>
    </p:extLst>
  </p:cSld>
  <p:clrMapOvr>
    <a:masterClrMapping/>
  </p:clrMapOvr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0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75905601"/>
      </p:ext>
    </p:extLst>
  </p:cSld>
  <p:clrMapOvr>
    <a:masterClrMapping/>
  </p:clrMapOvr>
</p:sld>
</file>

<file path=ppt/slides/slide2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9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21301912"/>
      </p:ext>
    </p:extLst>
  </p:cSld>
  <p:clrMapOvr>
    <a:masterClrMapping/>
  </p:clrMapOvr>
</p:sld>
</file>

<file path=ppt/slides/slide2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9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52116879"/>
      </p:ext>
    </p:extLst>
  </p:cSld>
  <p:clrMapOvr>
    <a:masterClrMapping/>
  </p:clrMapOvr>
</p:sld>
</file>

<file path=ppt/slides/slide2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9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42598031"/>
      </p:ext>
    </p:extLst>
  </p:cSld>
  <p:clrMapOvr>
    <a:masterClrMapping/>
  </p:clrMapOvr>
</p:sld>
</file>

<file path=ppt/slides/slide2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39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34413811"/>
      </p:ext>
    </p:extLst>
  </p:cSld>
  <p:clrMapOvr>
    <a:masterClrMapping/>
  </p:clrMapOvr>
</p:sld>
</file>

<file path=ppt/slides/slide2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0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62726986"/>
      </p:ext>
    </p:extLst>
  </p:cSld>
  <p:clrMapOvr>
    <a:masterClrMapping/>
  </p:clrMapOvr>
</p:sld>
</file>

<file path=ppt/slides/slide2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0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01951708"/>
      </p:ext>
    </p:extLst>
  </p:cSld>
  <p:clrMapOvr>
    <a:masterClrMapping/>
  </p:clrMapOvr>
</p:sld>
</file>

<file path=ppt/slides/slide2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1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0"/>
            <a:ext cx="4572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76034331"/>
      </p:ext>
    </p:extLst>
  </p:cSld>
  <p:clrMapOvr>
    <a:masterClrMapping/>
  </p:clrMapOvr>
</p:sld>
</file>

<file path=ppt/slides/slide2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1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0"/>
            <a:ext cx="4572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21520501"/>
      </p:ext>
    </p:extLst>
  </p:cSld>
  <p:clrMapOvr>
    <a:masterClrMapping/>
  </p:clrMapOvr>
</p:sld>
</file>

<file path=ppt/slides/slide2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1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0"/>
            <a:ext cx="4572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52584800"/>
      </p:ext>
    </p:extLst>
  </p:cSld>
  <p:clrMapOvr>
    <a:masterClrMapping/>
  </p:clrMapOvr>
</p:sld>
</file>

<file path=ppt/slides/slide2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1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0"/>
            <a:ext cx="4572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51230724"/>
      </p:ext>
    </p:extLst>
  </p:cSld>
  <p:clrMapOvr>
    <a:masterClrMapping/>
  </p:clrMapOvr>
</p:sld>
</file>

<file path=ppt/slides/slide2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3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36218826"/>
      </p:ext>
    </p:extLst>
  </p:cSld>
  <p:clrMapOvr>
    <a:masterClrMapping/>
  </p:clrMapOvr>
</p:sld>
</file>

<file path=ppt/slides/slide2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3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87069565"/>
      </p:ext>
    </p:extLst>
  </p:cSld>
  <p:clrMapOvr>
    <a:masterClrMapping/>
  </p:clrMapOvr>
</p:sld>
</file>

<file path=ppt/slides/slide2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3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6360222"/>
      </p:ext>
    </p:extLst>
  </p:cSld>
  <p:clrMapOvr>
    <a:masterClrMapping/>
  </p:clrMapOvr>
</p:sld>
</file>

<file path=ppt/slides/slide2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2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3639137"/>
      </p:ext>
    </p:extLst>
  </p:cSld>
  <p:clrMapOvr>
    <a:masterClrMapping/>
  </p:clrMapOvr>
</p:sld>
</file>

<file path=ppt/slides/slide2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3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95915613"/>
      </p:ext>
    </p:extLst>
  </p:cSld>
  <p:clrMapOvr>
    <a:masterClrMapping/>
  </p:clrMapOvr>
</p:sld>
</file>

<file path=ppt/slides/slide2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3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6213646"/>
      </p:ext>
    </p:extLst>
  </p:cSld>
  <p:clrMapOvr>
    <a:masterClrMapping/>
  </p:clrMapOvr>
</p:sld>
</file>

<file path=ppt/slides/slide2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4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0"/>
            <a:ext cx="4572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74056605"/>
      </p:ext>
    </p:extLst>
  </p:cSld>
  <p:clrMapOvr>
    <a:masterClrMapping/>
  </p:clrMapOvr>
</p:sld>
</file>

<file path=ppt/slides/slide2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4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27624689"/>
      </p:ext>
    </p:extLst>
  </p:cSld>
  <p:clrMapOvr>
    <a:masterClrMapping/>
  </p:clrMapOvr>
</p:sld>
</file>

<file path=ppt/slides/slide2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4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4697514"/>
      </p:ext>
    </p:extLst>
  </p:cSld>
  <p:clrMapOvr>
    <a:masterClrMapping/>
  </p:clrMapOvr>
</p:sld>
</file>

<file path=ppt/slides/slide2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5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10685671"/>
      </p:ext>
    </p:extLst>
  </p:cSld>
  <p:clrMapOvr>
    <a:masterClrMapping/>
  </p:clrMapOvr>
</p:sld>
</file>

<file path=ppt/slides/slide2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5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75626090"/>
      </p:ext>
    </p:extLst>
  </p:cSld>
  <p:clrMapOvr>
    <a:masterClrMapping/>
  </p:clrMapOvr>
</p:sld>
</file>

<file path=ppt/slides/slide2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5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67089244"/>
      </p:ext>
    </p:extLst>
  </p:cSld>
  <p:clrMapOvr>
    <a:masterClrMapping/>
  </p:clrMapOvr>
</p:sld>
</file>

<file path=ppt/slides/slide2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6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61325251"/>
      </p:ext>
    </p:extLst>
  </p:cSld>
  <p:clrMapOvr>
    <a:masterClrMapping/>
  </p:clrMapOvr>
</p:sld>
</file>

<file path=ppt/slides/slide2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6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00620625"/>
      </p:ext>
    </p:extLst>
  </p:cSld>
  <p:clrMapOvr>
    <a:masterClrMapping/>
  </p:clrMapOvr>
</p:sld>
</file>

<file path=ppt/slides/slide2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6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51196276"/>
      </p:ext>
    </p:extLst>
  </p:cSld>
  <p:clrMapOvr>
    <a:masterClrMapping/>
  </p:clrMapOvr>
</p:sld>
</file>

<file path=ppt/slides/slide2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6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38302076"/>
      </p:ext>
    </p:extLst>
  </p:cSld>
  <p:clrMapOvr>
    <a:masterClrMapping/>
  </p:clrMapOvr>
</p:sld>
</file>

<file path=ppt/slides/slide2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6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02077078"/>
      </p:ext>
    </p:extLst>
  </p:cSld>
  <p:clrMapOvr>
    <a:masterClrMapping/>
  </p:clrMapOvr>
</p:sld>
</file>

<file path=ppt/slides/slide2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6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0"/>
            <a:ext cx="4572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01787822"/>
      </p:ext>
    </p:extLst>
  </p:cSld>
  <p:clrMapOvr>
    <a:masterClrMapping/>
  </p:clrMapOvr>
</p:sld>
</file>

<file path=ppt/slides/slide2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7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0"/>
            <a:ext cx="4572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56999223"/>
      </p:ext>
    </p:extLst>
  </p:cSld>
  <p:clrMapOvr>
    <a:masterClrMapping/>
  </p:clrMapOvr>
</p:sld>
</file>

<file path=ppt/slides/slide2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7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0"/>
            <a:ext cx="4572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12982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7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22809414"/>
      </p:ext>
    </p:extLst>
  </p:cSld>
  <p:clrMapOvr>
    <a:masterClrMapping/>
  </p:clrMapOvr>
</p:sld>
</file>

<file path=ppt/slides/slide2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7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0373888"/>
      </p:ext>
    </p:extLst>
  </p:cSld>
  <p:clrMapOvr>
    <a:masterClrMapping/>
  </p:clrMapOvr>
</p:sld>
</file>

<file path=ppt/slides/slide2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8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19485966"/>
      </p:ext>
    </p:extLst>
  </p:cSld>
  <p:clrMapOvr>
    <a:masterClrMapping/>
  </p:clrMapOvr>
</p:sld>
</file>

<file path=ppt/slides/slide2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9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0"/>
            <a:ext cx="4572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03431285"/>
      </p:ext>
    </p:extLst>
  </p:cSld>
  <p:clrMapOvr>
    <a:masterClrMapping/>
  </p:clrMapOvr>
</p:sld>
</file>

<file path=ppt/slides/slide2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9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64195028"/>
      </p:ext>
    </p:extLst>
  </p:cSld>
  <p:clrMapOvr>
    <a:masterClrMapping/>
  </p:clrMapOvr>
</p:sld>
</file>

<file path=ppt/slides/slide2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9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88003225"/>
      </p:ext>
    </p:extLst>
  </p:cSld>
  <p:clrMapOvr>
    <a:masterClrMapping/>
  </p:clrMapOvr>
</p:sld>
</file>

<file path=ppt/slides/slide2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9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01456536"/>
      </p:ext>
    </p:extLst>
  </p:cSld>
  <p:clrMapOvr>
    <a:masterClrMapping/>
  </p:clrMapOvr>
</p:sld>
</file>

<file path=ppt/slides/slide2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9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96876427"/>
      </p:ext>
    </p:extLst>
  </p:cSld>
  <p:clrMapOvr>
    <a:masterClrMapping/>
  </p:clrMapOvr>
</p:sld>
</file>

<file path=ppt/slides/slide2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49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56522469"/>
      </p:ext>
    </p:extLst>
  </p:cSld>
  <p:clrMapOvr>
    <a:masterClrMapping/>
  </p:clrMapOvr>
</p:sld>
</file>

<file path=ppt/slides/slide2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50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68844438"/>
      </p:ext>
    </p:extLst>
  </p:cSld>
  <p:clrMapOvr>
    <a:masterClrMapping/>
  </p:clrMapOvr>
</p:sld>
</file>

<file path=ppt/slides/slide2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50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2803092"/>
      </p:ext>
    </p:extLst>
  </p:cSld>
  <p:clrMapOvr>
    <a:masterClrMapping/>
  </p:clrMapOvr>
</p:sld>
</file>

<file path=ppt/slides/slide2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N_150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99075272"/>
      </p:ext>
    </p:extLst>
  </p:cSld>
  <p:clrMapOvr>
    <a:masterClrMapping/>
  </p:clrMapOvr>
</p:sld>
</file>

<file path=ppt/slides/slide2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0232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320356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2106</TotalTime>
  <Words>19</Words>
  <Application>Microsoft Office PowerPoint</Application>
  <PresentationFormat>On-screen Show (4:3)</PresentationFormat>
  <Paragraphs>3</Paragraphs>
  <Slides>242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242</vt:i4>
      </vt:variant>
    </vt:vector>
  </HeadingPairs>
  <TitlesOfParts>
    <vt:vector size="244" baseType="lpstr">
      <vt:lpstr>Office Theme</vt:lpstr>
      <vt:lpstr>Packager Shell Object</vt:lpstr>
      <vt:lpstr>La Verendrye Canoe Trip Sept 9, 2015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 Verendrye Canoe Trip Sept 9, 2015</dc:title>
  <dc:creator>Paul</dc:creator>
  <cp:lastModifiedBy>Paul</cp:lastModifiedBy>
  <cp:revision>26</cp:revision>
  <dcterms:created xsi:type="dcterms:W3CDTF">2016-04-24T02:50:53Z</dcterms:created>
  <dcterms:modified xsi:type="dcterms:W3CDTF">2016-05-08T01:07:00Z</dcterms:modified>
</cp:coreProperties>
</file>